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60"/>
  </p:notesMasterIdLst>
  <p:sldIdLst>
    <p:sldId id="311" r:id="rId2"/>
    <p:sldId id="312" r:id="rId3"/>
    <p:sldId id="315" r:id="rId4"/>
    <p:sldId id="296" r:id="rId5"/>
    <p:sldId id="297" r:id="rId6"/>
    <p:sldId id="362" r:id="rId7"/>
    <p:sldId id="363" r:id="rId8"/>
    <p:sldId id="364" r:id="rId9"/>
    <p:sldId id="365" r:id="rId10"/>
    <p:sldId id="366" r:id="rId11"/>
    <p:sldId id="369" r:id="rId12"/>
    <p:sldId id="370" r:id="rId13"/>
    <p:sldId id="371" r:id="rId14"/>
    <p:sldId id="372" r:id="rId15"/>
    <p:sldId id="373" r:id="rId16"/>
    <p:sldId id="374" r:id="rId17"/>
    <p:sldId id="375" r:id="rId18"/>
    <p:sldId id="367" r:id="rId19"/>
    <p:sldId id="376" r:id="rId20"/>
    <p:sldId id="377" r:id="rId21"/>
    <p:sldId id="378" r:id="rId22"/>
    <p:sldId id="379" r:id="rId23"/>
    <p:sldId id="380" r:id="rId24"/>
    <p:sldId id="381" r:id="rId25"/>
    <p:sldId id="382" r:id="rId26"/>
    <p:sldId id="383" r:id="rId27"/>
    <p:sldId id="384" r:id="rId28"/>
    <p:sldId id="385" r:id="rId29"/>
    <p:sldId id="386" r:id="rId30"/>
    <p:sldId id="387" r:id="rId31"/>
    <p:sldId id="388" r:id="rId32"/>
    <p:sldId id="389" r:id="rId33"/>
    <p:sldId id="390" r:id="rId34"/>
    <p:sldId id="391" r:id="rId35"/>
    <p:sldId id="392" r:id="rId36"/>
    <p:sldId id="368" r:id="rId37"/>
    <p:sldId id="394" r:id="rId38"/>
    <p:sldId id="305" r:id="rId39"/>
    <p:sldId id="395" r:id="rId40"/>
    <p:sldId id="396" r:id="rId41"/>
    <p:sldId id="397" r:id="rId42"/>
    <p:sldId id="398" r:id="rId43"/>
    <p:sldId id="300" r:id="rId44"/>
    <p:sldId id="399" r:id="rId45"/>
    <p:sldId id="301" r:id="rId46"/>
    <p:sldId id="303" r:id="rId47"/>
    <p:sldId id="400" r:id="rId48"/>
    <p:sldId id="335" r:id="rId49"/>
    <p:sldId id="317" r:id="rId50"/>
    <p:sldId id="402" r:id="rId51"/>
    <p:sldId id="320" r:id="rId52"/>
    <p:sldId id="351" r:id="rId53"/>
    <p:sldId id="309" r:id="rId54"/>
    <p:sldId id="403" r:id="rId55"/>
    <p:sldId id="405" r:id="rId56"/>
    <p:sldId id="353" r:id="rId57"/>
    <p:sldId id="404" r:id="rId58"/>
    <p:sldId id="261" r:id="rId59"/>
  </p:sldIdLst>
  <p:sldSz cx="12192000" cy="6858000"/>
  <p:notesSz cx="6858000" cy="9144000"/>
  <p:custDataLst>
    <p:tags r:id="rId6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000FF"/>
    <a:srgbClr val="00005C"/>
    <a:srgbClr val="06D24C"/>
    <a:srgbClr val="035920"/>
    <a:srgbClr val="F6F5F3"/>
    <a:srgbClr val="04862F"/>
    <a:srgbClr val="07DB4E"/>
    <a:srgbClr val="08396E"/>
    <a:srgbClr val="0519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182" autoAdjust="0"/>
  </p:normalViewPr>
  <p:slideViewPr>
    <p:cSldViewPr snapToGrid="0">
      <p:cViewPr varScale="1">
        <p:scale>
          <a:sx n="86" d="100"/>
          <a:sy n="86" d="100"/>
        </p:scale>
        <p:origin x="96" y="276"/>
      </p:cViewPr>
      <p:guideLst>
        <p:guide orient="horz" pos="2160"/>
        <p:guide pos="3840"/>
      </p:guideLst>
    </p:cSldViewPr>
  </p:slid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tags" Target="tags/tag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2025/3/3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bg>
      <p:bgPr>
        <a:solidFill>
          <a:srgbClr val="00002E"/>
        </a:solidFill>
        <a:effectLst/>
      </p:bgPr>
    </p:bg>
    <p:spTree>
      <p:nvGrpSpPr>
        <p:cNvPr id="1" name=""/>
        <p:cNvGrpSpPr/>
        <p:nvPr/>
      </p:nvGrpSpPr>
      <p:grpSpPr>
        <a:xfrm>
          <a:off x="0" y="0"/>
          <a:ext cx="0" cy="0"/>
          <a:chOff x="0" y="0"/>
          <a:chExt cx="0" cy="0"/>
        </a:xfrm>
      </p:grpSpPr>
      <p:sp>
        <p:nvSpPr>
          <p:cNvPr id="8" name="Freeform 22_1"/>
          <p:cNvSpPr>
            <a:spLocks noChangeArrowheads="1"/>
          </p:cNvSpPr>
          <p:nvPr userDrawn="1"/>
        </p:nvSpPr>
        <p:spPr bwMode="auto">
          <a:xfrm>
            <a:off x="0" y="1531703"/>
            <a:ext cx="12192000" cy="5326297"/>
          </a:xfrm>
          <a:custGeom>
            <a:avLst/>
            <a:gdLst>
              <a:gd name="connsiteX0" fmla="*/ 7259662 w 12192000"/>
              <a:gd name="connsiteY0" fmla="*/ 57321 h 5381035"/>
              <a:gd name="connsiteX1" fmla="*/ 12192000 w 12192000"/>
              <a:gd name="connsiteY1" fmla="*/ 3668162 h 5381035"/>
              <a:gd name="connsiteX2" fmla="*/ 12192000 w 12192000"/>
              <a:gd name="connsiteY2" fmla="*/ 5381035 h 5381035"/>
              <a:gd name="connsiteX3" fmla="*/ 0 w 12192000"/>
              <a:gd name="connsiteY3" fmla="*/ 5381035 h 5381035"/>
              <a:gd name="connsiteX4" fmla="*/ 0 w 12192000"/>
              <a:gd name="connsiteY4" fmla="*/ 4393412 h 5381035"/>
              <a:gd name="connsiteX5" fmla="*/ 4798 w 12192000"/>
              <a:gd name="connsiteY5" fmla="*/ 4668077 h 5381035"/>
              <a:gd name="connsiteX6" fmla="*/ 3480102 w 12192000"/>
              <a:gd name="connsiteY6" fmla="*/ 3079813 h 5381035"/>
              <a:gd name="connsiteX7" fmla="*/ 6789914 w 12192000"/>
              <a:gd name="connsiteY7" fmla="*/ 82876 h 5381035"/>
              <a:gd name="connsiteX8" fmla="*/ 7259662 w 12192000"/>
              <a:gd name="connsiteY8" fmla="*/ 57321 h 5381035"/>
              <a:gd name="connsiteX9" fmla="*/ 10803922 w 12192000"/>
              <a:gd name="connsiteY9" fmla="*/ 0 h 5381035"/>
              <a:gd name="connsiteX10" fmla="*/ 12192000 w 12192000"/>
              <a:gd name="connsiteY10" fmla="*/ 0 h 5381035"/>
              <a:gd name="connsiteX11" fmla="*/ 12192000 w 12192000"/>
              <a:gd name="connsiteY11" fmla="*/ 1322246 h 5381035"/>
              <a:gd name="connsiteX12" fmla="*/ 10969953 w 12192000"/>
              <a:gd name="connsiteY12" fmla="*/ 120266 h 5381035"/>
              <a:gd name="connsiteX13" fmla="*/ 0 w 12192000"/>
              <a:gd name="connsiteY13" fmla="*/ 0 h 5381035"/>
              <a:gd name="connsiteX14" fmla="*/ 4032282 w 12192000"/>
              <a:gd name="connsiteY14" fmla="*/ 0 h 5381035"/>
              <a:gd name="connsiteX15" fmla="*/ 3968734 w 12192000"/>
              <a:gd name="connsiteY15" fmla="*/ 60350 h 5381035"/>
              <a:gd name="connsiteX16" fmla="*/ 2309846 w 12192000"/>
              <a:gd name="connsiteY16" fmla="*/ 2073351 h 5381035"/>
              <a:gd name="connsiteX17" fmla="*/ 26916 w 12192000"/>
              <a:gd name="connsiteY17" fmla="*/ 3331235 h 5381035"/>
              <a:gd name="connsiteX18" fmla="*/ 0 w 12192000"/>
              <a:gd name="connsiteY18" fmla="*/ 3321905 h 5381035"/>
              <a:gd name="connsiteX0-1" fmla="*/ 7259662 w 12192000"/>
              <a:gd name="connsiteY0-2" fmla="*/ 57321 h 5381035"/>
              <a:gd name="connsiteX1-3" fmla="*/ 12192000 w 12192000"/>
              <a:gd name="connsiteY1-4" fmla="*/ 3668162 h 5381035"/>
              <a:gd name="connsiteX2-5" fmla="*/ 12192000 w 12192000"/>
              <a:gd name="connsiteY2-6" fmla="*/ 5381035 h 5381035"/>
              <a:gd name="connsiteX3-7" fmla="*/ 0 w 12192000"/>
              <a:gd name="connsiteY3-8" fmla="*/ 5381035 h 5381035"/>
              <a:gd name="connsiteX4-9" fmla="*/ 0 w 12192000"/>
              <a:gd name="connsiteY4-10" fmla="*/ 4393412 h 5381035"/>
              <a:gd name="connsiteX5-11" fmla="*/ 4798 w 12192000"/>
              <a:gd name="connsiteY5-12" fmla="*/ 4668077 h 5381035"/>
              <a:gd name="connsiteX6-13" fmla="*/ 3480102 w 12192000"/>
              <a:gd name="connsiteY6-14" fmla="*/ 3079813 h 5381035"/>
              <a:gd name="connsiteX7-15" fmla="*/ 6789914 w 12192000"/>
              <a:gd name="connsiteY7-16" fmla="*/ 82876 h 5381035"/>
              <a:gd name="connsiteX8-17" fmla="*/ 7259662 w 12192000"/>
              <a:gd name="connsiteY8-18" fmla="*/ 57321 h 5381035"/>
              <a:gd name="connsiteX9-19" fmla="*/ 10803922 w 12192000"/>
              <a:gd name="connsiteY9-20" fmla="*/ 0 h 5381035"/>
              <a:gd name="connsiteX10-21" fmla="*/ 12192000 w 12192000"/>
              <a:gd name="connsiteY10-22" fmla="*/ 0 h 5381035"/>
              <a:gd name="connsiteX11-23" fmla="*/ 12192000 w 12192000"/>
              <a:gd name="connsiteY11-24" fmla="*/ 1322246 h 5381035"/>
              <a:gd name="connsiteX12-25" fmla="*/ 10969953 w 12192000"/>
              <a:gd name="connsiteY12-26" fmla="*/ 120266 h 5381035"/>
              <a:gd name="connsiteX13-27" fmla="*/ 10803922 w 12192000"/>
              <a:gd name="connsiteY13-28" fmla="*/ 0 h 5381035"/>
              <a:gd name="connsiteX14-29" fmla="*/ 0 w 12192000"/>
              <a:gd name="connsiteY14-30" fmla="*/ 3321905 h 5381035"/>
              <a:gd name="connsiteX15-31" fmla="*/ 4032282 w 12192000"/>
              <a:gd name="connsiteY15-32" fmla="*/ 0 h 5381035"/>
              <a:gd name="connsiteX16-33" fmla="*/ 3968734 w 12192000"/>
              <a:gd name="connsiteY16-34" fmla="*/ 60350 h 5381035"/>
              <a:gd name="connsiteX17-35" fmla="*/ 2309846 w 12192000"/>
              <a:gd name="connsiteY17-36" fmla="*/ 2073351 h 5381035"/>
              <a:gd name="connsiteX18-37" fmla="*/ 26916 w 12192000"/>
              <a:gd name="connsiteY18-38" fmla="*/ 3331235 h 5381035"/>
              <a:gd name="connsiteX19" fmla="*/ 0 w 12192000"/>
              <a:gd name="connsiteY19" fmla="*/ 3321905 h 5381035"/>
              <a:gd name="connsiteX0-39" fmla="*/ 7259662 w 12192000"/>
              <a:gd name="connsiteY0-40" fmla="*/ 57321 h 5381035"/>
              <a:gd name="connsiteX1-41" fmla="*/ 12192000 w 12192000"/>
              <a:gd name="connsiteY1-42" fmla="*/ 3668162 h 5381035"/>
              <a:gd name="connsiteX2-43" fmla="*/ 12192000 w 12192000"/>
              <a:gd name="connsiteY2-44" fmla="*/ 5381035 h 5381035"/>
              <a:gd name="connsiteX3-45" fmla="*/ 0 w 12192000"/>
              <a:gd name="connsiteY3-46" fmla="*/ 5381035 h 5381035"/>
              <a:gd name="connsiteX4-47" fmla="*/ 0 w 12192000"/>
              <a:gd name="connsiteY4-48" fmla="*/ 4393412 h 5381035"/>
              <a:gd name="connsiteX5-49" fmla="*/ 4798 w 12192000"/>
              <a:gd name="connsiteY5-50" fmla="*/ 4668077 h 5381035"/>
              <a:gd name="connsiteX6-51" fmla="*/ 3480102 w 12192000"/>
              <a:gd name="connsiteY6-52" fmla="*/ 3079813 h 5381035"/>
              <a:gd name="connsiteX7-53" fmla="*/ 6789914 w 12192000"/>
              <a:gd name="connsiteY7-54" fmla="*/ 82876 h 5381035"/>
              <a:gd name="connsiteX8-55" fmla="*/ 7259662 w 12192000"/>
              <a:gd name="connsiteY8-56" fmla="*/ 57321 h 5381035"/>
              <a:gd name="connsiteX9-57" fmla="*/ 10803922 w 12192000"/>
              <a:gd name="connsiteY9-58" fmla="*/ 0 h 5381035"/>
              <a:gd name="connsiteX10-59" fmla="*/ 12192000 w 12192000"/>
              <a:gd name="connsiteY10-60" fmla="*/ 0 h 5381035"/>
              <a:gd name="connsiteX11-61" fmla="*/ 12192000 w 12192000"/>
              <a:gd name="connsiteY11-62" fmla="*/ 1322246 h 5381035"/>
              <a:gd name="connsiteX12-63" fmla="*/ 10969953 w 12192000"/>
              <a:gd name="connsiteY12-64" fmla="*/ 120266 h 5381035"/>
              <a:gd name="connsiteX13-65" fmla="*/ 10803922 w 12192000"/>
              <a:gd name="connsiteY13-66" fmla="*/ 0 h 5381035"/>
              <a:gd name="connsiteX14-67" fmla="*/ 0 w 12192000"/>
              <a:gd name="connsiteY14-68" fmla="*/ 3321905 h 5381035"/>
              <a:gd name="connsiteX15-69" fmla="*/ 4032282 w 12192000"/>
              <a:gd name="connsiteY15-70" fmla="*/ 0 h 5381035"/>
              <a:gd name="connsiteX16-71" fmla="*/ 2309846 w 12192000"/>
              <a:gd name="connsiteY16-72" fmla="*/ 2073351 h 5381035"/>
              <a:gd name="connsiteX17-73" fmla="*/ 26916 w 12192000"/>
              <a:gd name="connsiteY17-74" fmla="*/ 3331235 h 5381035"/>
              <a:gd name="connsiteX18-75" fmla="*/ 0 w 12192000"/>
              <a:gd name="connsiteY18-76" fmla="*/ 3321905 h 5381035"/>
              <a:gd name="connsiteX0-77" fmla="*/ 7259662 w 12192000"/>
              <a:gd name="connsiteY0-78" fmla="*/ 57321 h 5381035"/>
              <a:gd name="connsiteX1-79" fmla="*/ 12192000 w 12192000"/>
              <a:gd name="connsiteY1-80" fmla="*/ 3668162 h 5381035"/>
              <a:gd name="connsiteX2-81" fmla="*/ 12192000 w 12192000"/>
              <a:gd name="connsiteY2-82" fmla="*/ 5381035 h 5381035"/>
              <a:gd name="connsiteX3-83" fmla="*/ 0 w 12192000"/>
              <a:gd name="connsiteY3-84" fmla="*/ 5381035 h 5381035"/>
              <a:gd name="connsiteX4-85" fmla="*/ 0 w 12192000"/>
              <a:gd name="connsiteY4-86" fmla="*/ 4393412 h 5381035"/>
              <a:gd name="connsiteX5-87" fmla="*/ 4798 w 12192000"/>
              <a:gd name="connsiteY5-88" fmla="*/ 4668077 h 5381035"/>
              <a:gd name="connsiteX6-89" fmla="*/ 3480102 w 12192000"/>
              <a:gd name="connsiteY6-90" fmla="*/ 3079813 h 5381035"/>
              <a:gd name="connsiteX7-91" fmla="*/ 6789914 w 12192000"/>
              <a:gd name="connsiteY7-92" fmla="*/ 82876 h 5381035"/>
              <a:gd name="connsiteX8-93" fmla="*/ 7259662 w 12192000"/>
              <a:gd name="connsiteY8-94" fmla="*/ 57321 h 5381035"/>
              <a:gd name="connsiteX9-95" fmla="*/ 10803922 w 12192000"/>
              <a:gd name="connsiteY9-96" fmla="*/ 0 h 5381035"/>
              <a:gd name="connsiteX10-97" fmla="*/ 12192000 w 12192000"/>
              <a:gd name="connsiteY10-98" fmla="*/ 0 h 5381035"/>
              <a:gd name="connsiteX11-99" fmla="*/ 12192000 w 12192000"/>
              <a:gd name="connsiteY11-100" fmla="*/ 1322246 h 5381035"/>
              <a:gd name="connsiteX12-101" fmla="*/ 10969953 w 12192000"/>
              <a:gd name="connsiteY12-102" fmla="*/ 120266 h 5381035"/>
              <a:gd name="connsiteX13-103" fmla="*/ 10803922 w 12192000"/>
              <a:gd name="connsiteY13-104" fmla="*/ 0 h 5381035"/>
              <a:gd name="connsiteX14-105" fmla="*/ 0 w 12192000"/>
              <a:gd name="connsiteY14-106" fmla="*/ 3321905 h 5381035"/>
              <a:gd name="connsiteX15-107" fmla="*/ 2309846 w 12192000"/>
              <a:gd name="connsiteY15-108" fmla="*/ 2073351 h 5381035"/>
              <a:gd name="connsiteX16-109" fmla="*/ 26916 w 12192000"/>
              <a:gd name="connsiteY16-110" fmla="*/ 3331235 h 5381035"/>
              <a:gd name="connsiteX17-111" fmla="*/ 0 w 12192000"/>
              <a:gd name="connsiteY17-112" fmla="*/ 3321905 h 5381035"/>
              <a:gd name="connsiteX0-113" fmla="*/ 7259662 w 12192000"/>
              <a:gd name="connsiteY0-114" fmla="*/ 57321 h 5381035"/>
              <a:gd name="connsiteX1-115" fmla="*/ 12192000 w 12192000"/>
              <a:gd name="connsiteY1-116" fmla="*/ 3668162 h 5381035"/>
              <a:gd name="connsiteX2-117" fmla="*/ 12192000 w 12192000"/>
              <a:gd name="connsiteY2-118" fmla="*/ 5381035 h 5381035"/>
              <a:gd name="connsiteX3-119" fmla="*/ 0 w 12192000"/>
              <a:gd name="connsiteY3-120" fmla="*/ 5381035 h 5381035"/>
              <a:gd name="connsiteX4-121" fmla="*/ 0 w 12192000"/>
              <a:gd name="connsiteY4-122" fmla="*/ 4393412 h 5381035"/>
              <a:gd name="connsiteX5-123" fmla="*/ 4798 w 12192000"/>
              <a:gd name="connsiteY5-124" fmla="*/ 4668077 h 5381035"/>
              <a:gd name="connsiteX6-125" fmla="*/ 3480102 w 12192000"/>
              <a:gd name="connsiteY6-126" fmla="*/ 3079813 h 5381035"/>
              <a:gd name="connsiteX7-127" fmla="*/ 6789914 w 12192000"/>
              <a:gd name="connsiteY7-128" fmla="*/ 82876 h 5381035"/>
              <a:gd name="connsiteX8-129" fmla="*/ 7259662 w 12192000"/>
              <a:gd name="connsiteY8-130" fmla="*/ 57321 h 5381035"/>
              <a:gd name="connsiteX9-131" fmla="*/ 10803922 w 12192000"/>
              <a:gd name="connsiteY9-132" fmla="*/ 0 h 5381035"/>
              <a:gd name="connsiteX10-133" fmla="*/ 12192000 w 12192000"/>
              <a:gd name="connsiteY10-134" fmla="*/ 0 h 5381035"/>
              <a:gd name="connsiteX11-135" fmla="*/ 12192000 w 12192000"/>
              <a:gd name="connsiteY11-136" fmla="*/ 1322246 h 5381035"/>
              <a:gd name="connsiteX12-137" fmla="*/ 10969953 w 12192000"/>
              <a:gd name="connsiteY12-138" fmla="*/ 120266 h 5381035"/>
              <a:gd name="connsiteX13-139" fmla="*/ 10803922 w 12192000"/>
              <a:gd name="connsiteY13-140" fmla="*/ 0 h 5381035"/>
              <a:gd name="connsiteX14-141" fmla="*/ 26916 w 12192000"/>
              <a:gd name="connsiteY14-142" fmla="*/ 3331235 h 5381035"/>
              <a:gd name="connsiteX15-143" fmla="*/ 2309846 w 12192000"/>
              <a:gd name="connsiteY15-144" fmla="*/ 2073351 h 5381035"/>
              <a:gd name="connsiteX16-145" fmla="*/ 26916 w 12192000"/>
              <a:gd name="connsiteY16-146" fmla="*/ 3331235 h 5381035"/>
              <a:gd name="connsiteX0-147" fmla="*/ 7259662 w 12192000"/>
              <a:gd name="connsiteY0-148" fmla="*/ 57321 h 5381035"/>
              <a:gd name="connsiteX1-149" fmla="*/ 12192000 w 12192000"/>
              <a:gd name="connsiteY1-150" fmla="*/ 3668162 h 5381035"/>
              <a:gd name="connsiteX2-151" fmla="*/ 12192000 w 12192000"/>
              <a:gd name="connsiteY2-152" fmla="*/ 5381035 h 5381035"/>
              <a:gd name="connsiteX3-153" fmla="*/ 0 w 12192000"/>
              <a:gd name="connsiteY3-154" fmla="*/ 5381035 h 5381035"/>
              <a:gd name="connsiteX4-155" fmla="*/ 0 w 12192000"/>
              <a:gd name="connsiteY4-156" fmla="*/ 4393412 h 5381035"/>
              <a:gd name="connsiteX5-157" fmla="*/ 4798 w 12192000"/>
              <a:gd name="connsiteY5-158" fmla="*/ 4668077 h 5381035"/>
              <a:gd name="connsiteX6-159" fmla="*/ 3480102 w 12192000"/>
              <a:gd name="connsiteY6-160" fmla="*/ 3079813 h 5381035"/>
              <a:gd name="connsiteX7-161" fmla="*/ 6789914 w 12192000"/>
              <a:gd name="connsiteY7-162" fmla="*/ 82876 h 5381035"/>
              <a:gd name="connsiteX8-163" fmla="*/ 7259662 w 12192000"/>
              <a:gd name="connsiteY8-164" fmla="*/ 57321 h 5381035"/>
              <a:gd name="connsiteX9-165" fmla="*/ 10803922 w 12192000"/>
              <a:gd name="connsiteY9-166" fmla="*/ 0 h 5381035"/>
              <a:gd name="connsiteX10-167" fmla="*/ 12192000 w 12192000"/>
              <a:gd name="connsiteY10-168" fmla="*/ 0 h 5381035"/>
              <a:gd name="connsiteX11-169" fmla="*/ 12192000 w 12192000"/>
              <a:gd name="connsiteY11-170" fmla="*/ 1322246 h 5381035"/>
              <a:gd name="connsiteX12-171" fmla="*/ 10969953 w 12192000"/>
              <a:gd name="connsiteY12-172" fmla="*/ 120266 h 5381035"/>
              <a:gd name="connsiteX13-173" fmla="*/ 10803922 w 12192000"/>
              <a:gd name="connsiteY13-174" fmla="*/ 0 h 5381035"/>
              <a:gd name="connsiteX0-175" fmla="*/ 7259662 w 12192000"/>
              <a:gd name="connsiteY0-176" fmla="*/ 57321 h 5381035"/>
              <a:gd name="connsiteX1-177" fmla="*/ 12192000 w 12192000"/>
              <a:gd name="connsiteY1-178" fmla="*/ 3668162 h 5381035"/>
              <a:gd name="connsiteX2-179" fmla="*/ 12192000 w 12192000"/>
              <a:gd name="connsiteY2-180" fmla="*/ 5381035 h 5381035"/>
              <a:gd name="connsiteX3-181" fmla="*/ 0 w 12192000"/>
              <a:gd name="connsiteY3-182" fmla="*/ 5381035 h 5381035"/>
              <a:gd name="connsiteX4-183" fmla="*/ 0 w 12192000"/>
              <a:gd name="connsiteY4-184" fmla="*/ 4393412 h 5381035"/>
              <a:gd name="connsiteX5-185" fmla="*/ 4798 w 12192000"/>
              <a:gd name="connsiteY5-186" fmla="*/ 4668077 h 5381035"/>
              <a:gd name="connsiteX6-187" fmla="*/ 3480102 w 12192000"/>
              <a:gd name="connsiteY6-188" fmla="*/ 3079813 h 5381035"/>
              <a:gd name="connsiteX7-189" fmla="*/ 6789914 w 12192000"/>
              <a:gd name="connsiteY7-190" fmla="*/ 82876 h 5381035"/>
              <a:gd name="connsiteX8-191" fmla="*/ 7259662 w 12192000"/>
              <a:gd name="connsiteY8-192" fmla="*/ 57321 h 5381035"/>
              <a:gd name="connsiteX9-193" fmla="*/ 10803922 w 12192000"/>
              <a:gd name="connsiteY9-194" fmla="*/ 0 h 5381035"/>
              <a:gd name="connsiteX10-195" fmla="*/ 12192000 w 12192000"/>
              <a:gd name="connsiteY10-196" fmla="*/ 1322246 h 5381035"/>
              <a:gd name="connsiteX11-197" fmla="*/ 10969953 w 12192000"/>
              <a:gd name="connsiteY11-198" fmla="*/ 120266 h 5381035"/>
              <a:gd name="connsiteX12-199" fmla="*/ 10803922 w 12192000"/>
              <a:gd name="connsiteY12-200" fmla="*/ 0 h 5381035"/>
              <a:gd name="connsiteX0-201" fmla="*/ 7259662 w 12192000"/>
              <a:gd name="connsiteY0-202" fmla="*/ 2583 h 5326297"/>
              <a:gd name="connsiteX1-203" fmla="*/ 12192000 w 12192000"/>
              <a:gd name="connsiteY1-204" fmla="*/ 3613424 h 5326297"/>
              <a:gd name="connsiteX2-205" fmla="*/ 12192000 w 12192000"/>
              <a:gd name="connsiteY2-206" fmla="*/ 5326297 h 5326297"/>
              <a:gd name="connsiteX3-207" fmla="*/ 0 w 12192000"/>
              <a:gd name="connsiteY3-208" fmla="*/ 5326297 h 5326297"/>
              <a:gd name="connsiteX4-209" fmla="*/ 0 w 12192000"/>
              <a:gd name="connsiteY4-210" fmla="*/ 4338674 h 5326297"/>
              <a:gd name="connsiteX5-211" fmla="*/ 4798 w 12192000"/>
              <a:gd name="connsiteY5-212" fmla="*/ 4613339 h 5326297"/>
              <a:gd name="connsiteX6-213" fmla="*/ 3480102 w 12192000"/>
              <a:gd name="connsiteY6-214" fmla="*/ 3025075 h 5326297"/>
              <a:gd name="connsiteX7-215" fmla="*/ 6789914 w 12192000"/>
              <a:gd name="connsiteY7-216" fmla="*/ 28138 h 5326297"/>
              <a:gd name="connsiteX8-217" fmla="*/ 7259662 w 12192000"/>
              <a:gd name="connsiteY8-218" fmla="*/ 2583 h 5326297"/>
              <a:gd name="connsiteX9-219" fmla="*/ 10969953 w 12192000"/>
              <a:gd name="connsiteY9-220" fmla="*/ 65528 h 5326297"/>
              <a:gd name="connsiteX10-221" fmla="*/ 12192000 w 12192000"/>
              <a:gd name="connsiteY10-222" fmla="*/ 1267508 h 5326297"/>
              <a:gd name="connsiteX11-223" fmla="*/ 10969953 w 12192000"/>
              <a:gd name="connsiteY11-224" fmla="*/ 65528 h 5326297"/>
              <a:gd name="connsiteX0-225" fmla="*/ 7259662 w 12192000"/>
              <a:gd name="connsiteY0-226" fmla="*/ 2583 h 5326297"/>
              <a:gd name="connsiteX1-227" fmla="*/ 12192000 w 12192000"/>
              <a:gd name="connsiteY1-228" fmla="*/ 3613424 h 5326297"/>
              <a:gd name="connsiteX2-229" fmla="*/ 12192000 w 12192000"/>
              <a:gd name="connsiteY2-230" fmla="*/ 5326297 h 5326297"/>
              <a:gd name="connsiteX3-231" fmla="*/ 0 w 12192000"/>
              <a:gd name="connsiteY3-232" fmla="*/ 5326297 h 5326297"/>
              <a:gd name="connsiteX4-233" fmla="*/ 0 w 12192000"/>
              <a:gd name="connsiteY4-234" fmla="*/ 4338674 h 5326297"/>
              <a:gd name="connsiteX5-235" fmla="*/ 4798 w 12192000"/>
              <a:gd name="connsiteY5-236" fmla="*/ 4613339 h 5326297"/>
              <a:gd name="connsiteX6-237" fmla="*/ 3480102 w 12192000"/>
              <a:gd name="connsiteY6-238" fmla="*/ 3025075 h 5326297"/>
              <a:gd name="connsiteX7-239" fmla="*/ 6789914 w 12192000"/>
              <a:gd name="connsiteY7-240" fmla="*/ 28138 h 5326297"/>
              <a:gd name="connsiteX8-241" fmla="*/ 7259662 w 12192000"/>
              <a:gd name="connsiteY8-242" fmla="*/ 2583 h 53262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2192000" h="5326297">
                <a:moveTo>
                  <a:pt x="7259662" y="2583"/>
                </a:moveTo>
                <a:cubicBezTo>
                  <a:pt x="9625834" y="111255"/>
                  <a:pt x="12192000" y="3613424"/>
                  <a:pt x="12192000" y="3613424"/>
                </a:cubicBezTo>
                <a:lnTo>
                  <a:pt x="12192000" y="5326297"/>
                </a:lnTo>
                <a:lnTo>
                  <a:pt x="0" y="5326297"/>
                </a:lnTo>
                <a:lnTo>
                  <a:pt x="0" y="4338674"/>
                </a:lnTo>
                <a:cubicBezTo>
                  <a:pt x="1599" y="4430229"/>
                  <a:pt x="3199" y="4521784"/>
                  <a:pt x="4798" y="4613339"/>
                </a:cubicBezTo>
                <a:cubicBezTo>
                  <a:pt x="4798" y="4613339"/>
                  <a:pt x="1766092" y="5316740"/>
                  <a:pt x="3480102" y="3025075"/>
                </a:cubicBezTo>
                <a:cubicBezTo>
                  <a:pt x="5194112" y="732474"/>
                  <a:pt x="5876761" y="174992"/>
                  <a:pt x="6789914" y="28138"/>
                </a:cubicBezTo>
                <a:cubicBezTo>
                  <a:pt x="6945061" y="3175"/>
                  <a:pt x="7101917" y="-4662"/>
                  <a:pt x="7259662" y="2583"/>
                </a:cubicBezTo>
                <a:close/>
              </a:path>
            </a:pathLst>
          </a:custGeom>
          <a:blipFill>
            <a:blip r:embed="rId2">
              <a:duotone>
                <a:schemeClr val="accent2">
                  <a:shade val="45000"/>
                  <a:satMod val="135000"/>
                </a:schemeClr>
                <a:prstClr val="white"/>
              </a:duotone>
            </a:blip>
            <a:srcRect/>
            <a:stretch>
              <a:fillRect t="-28757" b="-15909"/>
            </a:stretch>
          </a:blipFill>
          <a:ln>
            <a:noFill/>
          </a:ln>
        </p:spPr>
        <p:txBody>
          <a:bodyPr vert="horz" wrap="square" lIns="91440" tIns="45720" rIns="91440" bIns="45720" numCol="1" anchor="t" anchorCtr="0" compatLnSpc="1">
            <a:noAutofit/>
          </a:bodyPr>
          <a:lstStyle/>
          <a:p>
            <a:endParaRPr lang="zh-CN" altLang="en-US"/>
          </a:p>
        </p:txBody>
      </p:sp>
      <p:sp>
        <p:nvSpPr>
          <p:cNvPr id="23" name="任意多边形: 形状 22"/>
          <p:cNvSpPr>
            <a:spLocks noChangeArrowheads="1"/>
          </p:cNvSpPr>
          <p:nvPr userDrawn="1"/>
        </p:nvSpPr>
        <p:spPr bwMode="auto">
          <a:xfrm>
            <a:off x="-794" y="1531703"/>
            <a:ext cx="12192000" cy="5326297"/>
          </a:xfrm>
          <a:custGeom>
            <a:avLst/>
            <a:gdLst>
              <a:gd name="connsiteX0" fmla="*/ 7259662 w 12192000"/>
              <a:gd name="connsiteY0" fmla="*/ 57321 h 5381035"/>
              <a:gd name="connsiteX1" fmla="*/ 12192000 w 12192000"/>
              <a:gd name="connsiteY1" fmla="*/ 3668162 h 5381035"/>
              <a:gd name="connsiteX2" fmla="*/ 12192000 w 12192000"/>
              <a:gd name="connsiteY2" fmla="*/ 5381035 h 5381035"/>
              <a:gd name="connsiteX3" fmla="*/ 0 w 12192000"/>
              <a:gd name="connsiteY3" fmla="*/ 5381035 h 5381035"/>
              <a:gd name="connsiteX4" fmla="*/ 0 w 12192000"/>
              <a:gd name="connsiteY4" fmla="*/ 4393412 h 5381035"/>
              <a:gd name="connsiteX5" fmla="*/ 4798 w 12192000"/>
              <a:gd name="connsiteY5" fmla="*/ 4668077 h 5381035"/>
              <a:gd name="connsiteX6" fmla="*/ 3480102 w 12192000"/>
              <a:gd name="connsiteY6" fmla="*/ 3079813 h 5381035"/>
              <a:gd name="connsiteX7" fmla="*/ 6789914 w 12192000"/>
              <a:gd name="connsiteY7" fmla="*/ 82876 h 5381035"/>
              <a:gd name="connsiteX8" fmla="*/ 7259662 w 12192000"/>
              <a:gd name="connsiteY8" fmla="*/ 57321 h 5381035"/>
              <a:gd name="connsiteX9" fmla="*/ 10803922 w 12192000"/>
              <a:gd name="connsiteY9" fmla="*/ 0 h 5381035"/>
              <a:gd name="connsiteX10" fmla="*/ 12192000 w 12192000"/>
              <a:gd name="connsiteY10" fmla="*/ 0 h 5381035"/>
              <a:gd name="connsiteX11" fmla="*/ 12192000 w 12192000"/>
              <a:gd name="connsiteY11" fmla="*/ 1322246 h 5381035"/>
              <a:gd name="connsiteX12" fmla="*/ 10969953 w 12192000"/>
              <a:gd name="connsiteY12" fmla="*/ 120266 h 5381035"/>
              <a:gd name="connsiteX13" fmla="*/ 0 w 12192000"/>
              <a:gd name="connsiteY13" fmla="*/ 0 h 5381035"/>
              <a:gd name="connsiteX14" fmla="*/ 4032282 w 12192000"/>
              <a:gd name="connsiteY14" fmla="*/ 0 h 5381035"/>
              <a:gd name="connsiteX15" fmla="*/ 3968734 w 12192000"/>
              <a:gd name="connsiteY15" fmla="*/ 60350 h 5381035"/>
              <a:gd name="connsiteX16" fmla="*/ 2309846 w 12192000"/>
              <a:gd name="connsiteY16" fmla="*/ 2073351 h 5381035"/>
              <a:gd name="connsiteX17" fmla="*/ 26916 w 12192000"/>
              <a:gd name="connsiteY17" fmla="*/ 3331235 h 5381035"/>
              <a:gd name="connsiteX18" fmla="*/ 0 w 12192000"/>
              <a:gd name="connsiteY18" fmla="*/ 3321905 h 5381035"/>
              <a:gd name="connsiteX0-1" fmla="*/ 7259662 w 12192000"/>
              <a:gd name="connsiteY0-2" fmla="*/ 57321 h 5381035"/>
              <a:gd name="connsiteX1-3" fmla="*/ 12192000 w 12192000"/>
              <a:gd name="connsiteY1-4" fmla="*/ 3668162 h 5381035"/>
              <a:gd name="connsiteX2-5" fmla="*/ 12192000 w 12192000"/>
              <a:gd name="connsiteY2-6" fmla="*/ 5381035 h 5381035"/>
              <a:gd name="connsiteX3-7" fmla="*/ 0 w 12192000"/>
              <a:gd name="connsiteY3-8" fmla="*/ 5381035 h 5381035"/>
              <a:gd name="connsiteX4-9" fmla="*/ 0 w 12192000"/>
              <a:gd name="connsiteY4-10" fmla="*/ 4393412 h 5381035"/>
              <a:gd name="connsiteX5-11" fmla="*/ 4798 w 12192000"/>
              <a:gd name="connsiteY5-12" fmla="*/ 4668077 h 5381035"/>
              <a:gd name="connsiteX6-13" fmla="*/ 3480102 w 12192000"/>
              <a:gd name="connsiteY6-14" fmla="*/ 3079813 h 5381035"/>
              <a:gd name="connsiteX7-15" fmla="*/ 6789914 w 12192000"/>
              <a:gd name="connsiteY7-16" fmla="*/ 82876 h 5381035"/>
              <a:gd name="connsiteX8-17" fmla="*/ 7259662 w 12192000"/>
              <a:gd name="connsiteY8-18" fmla="*/ 57321 h 5381035"/>
              <a:gd name="connsiteX9-19" fmla="*/ 10803922 w 12192000"/>
              <a:gd name="connsiteY9-20" fmla="*/ 0 h 5381035"/>
              <a:gd name="connsiteX10-21" fmla="*/ 12192000 w 12192000"/>
              <a:gd name="connsiteY10-22" fmla="*/ 0 h 5381035"/>
              <a:gd name="connsiteX11-23" fmla="*/ 12192000 w 12192000"/>
              <a:gd name="connsiteY11-24" fmla="*/ 1322246 h 5381035"/>
              <a:gd name="connsiteX12-25" fmla="*/ 10969953 w 12192000"/>
              <a:gd name="connsiteY12-26" fmla="*/ 120266 h 5381035"/>
              <a:gd name="connsiteX13-27" fmla="*/ 10803922 w 12192000"/>
              <a:gd name="connsiteY13-28" fmla="*/ 0 h 5381035"/>
              <a:gd name="connsiteX14-29" fmla="*/ 0 w 12192000"/>
              <a:gd name="connsiteY14-30" fmla="*/ 3321905 h 5381035"/>
              <a:gd name="connsiteX15-31" fmla="*/ 4032282 w 12192000"/>
              <a:gd name="connsiteY15-32" fmla="*/ 0 h 5381035"/>
              <a:gd name="connsiteX16-33" fmla="*/ 3968734 w 12192000"/>
              <a:gd name="connsiteY16-34" fmla="*/ 60350 h 5381035"/>
              <a:gd name="connsiteX17-35" fmla="*/ 2309846 w 12192000"/>
              <a:gd name="connsiteY17-36" fmla="*/ 2073351 h 5381035"/>
              <a:gd name="connsiteX18-37" fmla="*/ 26916 w 12192000"/>
              <a:gd name="connsiteY18-38" fmla="*/ 3331235 h 5381035"/>
              <a:gd name="connsiteX19" fmla="*/ 0 w 12192000"/>
              <a:gd name="connsiteY19" fmla="*/ 3321905 h 5381035"/>
              <a:gd name="connsiteX0-39" fmla="*/ 7259662 w 12192000"/>
              <a:gd name="connsiteY0-40" fmla="*/ 57321 h 5381035"/>
              <a:gd name="connsiteX1-41" fmla="*/ 12192000 w 12192000"/>
              <a:gd name="connsiteY1-42" fmla="*/ 3668162 h 5381035"/>
              <a:gd name="connsiteX2-43" fmla="*/ 12192000 w 12192000"/>
              <a:gd name="connsiteY2-44" fmla="*/ 5381035 h 5381035"/>
              <a:gd name="connsiteX3-45" fmla="*/ 0 w 12192000"/>
              <a:gd name="connsiteY3-46" fmla="*/ 5381035 h 5381035"/>
              <a:gd name="connsiteX4-47" fmla="*/ 0 w 12192000"/>
              <a:gd name="connsiteY4-48" fmla="*/ 4393412 h 5381035"/>
              <a:gd name="connsiteX5-49" fmla="*/ 4798 w 12192000"/>
              <a:gd name="connsiteY5-50" fmla="*/ 4668077 h 5381035"/>
              <a:gd name="connsiteX6-51" fmla="*/ 3480102 w 12192000"/>
              <a:gd name="connsiteY6-52" fmla="*/ 3079813 h 5381035"/>
              <a:gd name="connsiteX7-53" fmla="*/ 6789914 w 12192000"/>
              <a:gd name="connsiteY7-54" fmla="*/ 82876 h 5381035"/>
              <a:gd name="connsiteX8-55" fmla="*/ 7259662 w 12192000"/>
              <a:gd name="connsiteY8-56" fmla="*/ 57321 h 5381035"/>
              <a:gd name="connsiteX9-57" fmla="*/ 10803922 w 12192000"/>
              <a:gd name="connsiteY9-58" fmla="*/ 0 h 5381035"/>
              <a:gd name="connsiteX10-59" fmla="*/ 12192000 w 12192000"/>
              <a:gd name="connsiteY10-60" fmla="*/ 0 h 5381035"/>
              <a:gd name="connsiteX11-61" fmla="*/ 12192000 w 12192000"/>
              <a:gd name="connsiteY11-62" fmla="*/ 1322246 h 5381035"/>
              <a:gd name="connsiteX12-63" fmla="*/ 10969953 w 12192000"/>
              <a:gd name="connsiteY12-64" fmla="*/ 120266 h 5381035"/>
              <a:gd name="connsiteX13-65" fmla="*/ 10803922 w 12192000"/>
              <a:gd name="connsiteY13-66" fmla="*/ 0 h 5381035"/>
              <a:gd name="connsiteX14-67" fmla="*/ 0 w 12192000"/>
              <a:gd name="connsiteY14-68" fmla="*/ 3321905 h 5381035"/>
              <a:gd name="connsiteX15-69" fmla="*/ 4032282 w 12192000"/>
              <a:gd name="connsiteY15-70" fmla="*/ 0 h 5381035"/>
              <a:gd name="connsiteX16-71" fmla="*/ 2309846 w 12192000"/>
              <a:gd name="connsiteY16-72" fmla="*/ 2073351 h 5381035"/>
              <a:gd name="connsiteX17-73" fmla="*/ 26916 w 12192000"/>
              <a:gd name="connsiteY17-74" fmla="*/ 3331235 h 5381035"/>
              <a:gd name="connsiteX18-75" fmla="*/ 0 w 12192000"/>
              <a:gd name="connsiteY18-76" fmla="*/ 3321905 h 5381035"/>
              <a:gd name="connsiteX0-77" fmla="*/ 7259662 w 12192000"/>
              <a:gd name="connsiteY0-78" fmla="*/ 57321 h 5381035"/>
              <a:gd name="connsiteX1-79" fmla="*/ 12192000 w 12192000"/>
              <a:gd name="connsiteY1-80" fmla="*/ 3668162 h 5381035"/>
              <a:gd name="connsiteX2-81" fmla="*/ 12192000 w 12192000"/>
              <a:gd name="connsiteY2-82" fmla="*/ 5381035 h 5381035"/>
              <a:gd name="connsiteX3-83" fmla="*/ 0 w 12192000"/>
              <a:gd name="connsiteY3-84" fmla="*/ 5381035 h 5381035"/>
              <a:gd name="connsiteX4-85" fmla="*/ 0 w 12192000"/>
              <a:gd name="connsiteY4-86" fmla="*/ 4393412 h 5381035"/>
              <a:gd name="connsiteX5-87" fmla="*/ 4798 w 12192000"/>
              <a:gd name="connsiteY5-88" fmla="*/ 4668077 h 5381035"/>
              <a:gd name="connsiteX6-89" fmla="*/ 3480102 w 12192000"/>
              <a:gd name="connsiteY6-90" fmla="*/ 3079813 h 5381035"/>
              <a:gd name="connsiteX7-91" fmla="*/ 6789914 w 12192000"/>
              <a:gd name="connsiteY7-92" fmla="*/ 82876 h 5381035"/>
              <a:gd name="connsiteX8-93" fmla="*/ 7259662 w 12192000"/>
              <a:gd name="connsiteY8-94" fmla="*/ 57321 h 5381035"/>
              <a:gd name="connsiteX9-95" fmla="*/ 10803922 w 12192000"/>
              <a:gd name="connsiteY9-96" fmla="*/ 0 h 5381035"/>
              <a:gd name="connsiteX10-97" fmla="*/ 12192000 w 12192000"/>
              <a:gd name="connsiteY10-98" fmla="*/ 0 h 5381035"/>
              <a:gd name="connsiteX11-99" fmla="*/ 12192000 w 12192000"/>
              <a:gd name="connsiteY11-100" fmla="*/ 1322246 h 5381035"/>
              <a:gd name="connsiteX12-101" fmla="*/ 10969953 w 12192000"/>
              <a:gd name="connsiteY12-102" fmla="*/ 120266 h 5381035"/>
              <a:gd name="connsiteX13-103" fmla="*/ 10803922 w 12192000"/>
              <a:gd name="connsiteY13-104" fmla="*/ 0 h 5381035"/>
              <a:gd name="connsiteX14-105" fmla="*/ 0 w 12192000"/>
              <a:gd name="connsiteY14-106" fmla="*/ 3321905 h 5381035"/>
              <a:gd name="connsiteX15-107" fmla="*/ 2309846 w 12192000"/>
              <a:gd name="connsiteY15-108" fmla="*/ 2073351 h 5381035"/>
              <a:gd name="connsiteX16-109" fmla="*/ 26916 w 12192000"/>
              <a:gd name="connsiteY16-110" fmla="*/ 3331235 h 5381035"/>
              <a:gd name="connsiteX17-111" fmla="*/ 0 w 12192000"/>
              <a:gd name="connsiteY17-112" fmla="*/ 3321905 h 5381035"/>
              <a:gd name="connsiteX0-113" fmla="*/ 7259662 w 12192000"/>
              <a:gd name="connsiteY0-114" fmla="*/ 57321 h 5381035"/>
              <a:gd name="connsiteX1-115" fmla="*/ 12192000 w 12192000"/>
              <a:gd name="connsiteY1-116" fmla="*/ 3668162 h 5381035"/>
              <a:gd name="connsiteX2-117" fmla="*/ 12192000 w 12192000"/>
              <a:gd name="connsiteY2-118" fmla="*/ 5381035 h 5381035"/>
              <a:gd name="connsiteX3-119" fmla="*/ 0 w 12192000"/>
              <a:gd name="connsiteY3-120" fmla="*/ 5381035 h 5381035"/>
              <a:gd name="connsiteX4-121" fmla="*/ 0 w 12192000"/>
              <a:gd name="connsiteY4-122" fmla="*/ 4393412 h 5381035"/>
              <a:gd name="connsiteX5-123" fmla="*/ 4798 w 12192000"/>
              <a:gd name="connsiteY5-124" fmla="*/ 4668077 h 5381035"/>
              <a:gd name="connsiteX6-125" fmla="*/ 3480102 w 12192000"/>
              <a:gd name="connsiteY6-126" fmla="*/ 3079813 h 5381035"/>
              <a:gd name="connsiteX7-127" fmla="*/ 6789914 w 12192000"/>
              <a:gd name="connsiteY7-128" fmla="*/ 82876 h 5381035"/>
              <a:gd name="connsiteX8-129" fmla="*/ 7259662 w 12192000"/>
              <a:gd name="connsiteY8-130" fmla="*/ 57321 h 5381035"/>
              <a:gd name="connsiteX9-131" fmla="*/ 10803922 w 12192000"/>
              <a:gd name="connsiteY9-132" fmla="*/ 0 h 5381035"/>
              <a:gd name="connsiteX10-133" fmla="*/ 12192000 w 12192000"/>
              <a:gd name="connsiteY10-134" fmla="*/ 0 h 5381035"/>
              <a:gd name="connsiteX11-135" fmla="*/ 12192000 w 12192000"/>
              <a:gd name="connsiteY11-136" fmla="*/ 1322246 h 5381035"/>
              <a:gd name="connsiteX12-137" fmla="*/ 10969953 w 12192000"/>
              <a:gd name="connsiteY12-138" fmla="*/ 120266 h 5381035"/>
              <a:gd name="connsiteX13-139" fmla="*/ 10803922 w 12192000"/>
              <a:gd name="connsiteY13-140" fmla="*/ 0 h 5381035"/>
              <a:gd name="connsiteX14-141" fmla="*/ 26916 w 12192000"/>
              <a:gd name="connsiteY14-142" fmla="*/ 3331235 h 5381035"/>
              <a:gd name="connsiteX15-143" fmla="*/ 2309846 w 12192000"/>
              <a:gd name="connsiteY15-144" fmla="*/ 2073351 h 5381035"/>
              <a:gd name="connsiteX16-145" fmla="*/ 26916 w 12192000"/>
              <a:gd name="connsiteY16-146" fmla="*/ 3331235 h 5381035"/>
              <a:gd name="connsiteX0-147" fmla="*/ 7259662 w 12192000"/>
              <a:gd name="connsiteY0-148" fmla="*/ 57321 h 5381035"/>
              <a:gd name="connsiteX1-149" fmla="*/ 12192000 w 12192000"/>
              <a:gd name="connsiteY1-150" fmla="*/ 3668162 h 5381035"/>
              <a:gd name="connsiteX2-151" fmla="*/ 12192000 w 12192000"/>
              <a:gd name="connsiteY2-152" fmla="*/ 5381035 h 5381035"/>
              <a:gd name="connsiteX3-153" fmla="*/ 0 w 12192000"/>
              <a:gd name="connsiteY3-154" fmla="*/ 5381035 h 5381035"/>
              <a:gd name="connsiteX4-155" fmla="*/ 0 w 12192000"/>
              <a:gd name="connsiteY4-156" fmla="*/ 4393412 h 5381035"/>
              <a:gd name="connsiteX5-157" fmla="*/ 4798 w 12192000"/>
              <a:gd name="connsiteY5-158" fmla="*/ 4668077 h 5381035"/>
              <a:gd name="connsiteX6-159" fmla="*/ 3480102 w 12192000"/>
              <a:gd name="connsiteY6-160" fmla="*/ 3079813 h 5381035"/>
              <a:gd name="connsiteX7-161" fmla="*/ 6789914 w 12192000"/>
              <a:gd name="connsiteY7-162" fmla="*/ 82876 h 5381035"/>
              <a:gd name="connsiteX8-163" fmla="*/ 7259662 w 12192000"/>
              <a:gd name="connsiteY8-164" fmla="*/ 57321 h 5381035"/>
              <a:gd name="connsiteX9-165" fmla="*/ 10803922 w 12192000"/>
              <a:gd name="connsiteY9-166" fmla="*/ 0 h 5381035"/>
              <a:gd name="connsiteX10-167" fmla="*/ 12192000 w 12192000"/>
              <a:gd name="connsiteY10-168" fmla="*/ 0 h 5381035"/>
              <a:gd name="connsiteX11-169" fmla="*/ 12192000 w 12192000"/>
              <a:gd name="connsiteY11-170" fmla="*/ 1322246 h 5381035"/>
              <a:gd name="connsiteX12-171" fmla="*/ 10969953 w 12192000"/>
              <a:gd name="connsiteY12-172" fmla="*/ 120266 h 5381035"/>
              <a:gd name="connsiteX13-173" fmla="*/ 10803922 w 12192000"/>
              <a:gd name="connsiteY13-174" fmla="*/ 0 h 5381035"/>
              <a:gd name="connsiteX0-175" fmla="*/ 7259662 w 12192000"/>
              <a:gd name="connsiteY0-176" fmla="*/ 57321 h 5381035"/>
              <a:gd name="connsiteX1-177" fmla="*/ 12192000 w 12192000"/>
              <a:gd name="connsiteY1-178" fmla="*/ 3668162 h 5381035"/>
              <a:gd name="connsiteX2-179" fmla="*/ 12192000 w 12192000"/>
              <a:gd name="connsiteY2-180" fmla="*/ 5381035 h 5381035"/>
              <a:gd name="connsiteX3-181" fmla="*/ 0 w 12192000"/>
              <a:gd name="connsiteY3-182" fmla="*/ 5381035 h 5381035"/>
              <a:gd name="connsiteX4-183" fmla="*/ 0 w 12192000"/>
              <a:gd name="connsiteY4-184" fmla="*/ 4393412 h 5381035"/>
              <a:gd name="connsiteX5-185" fmla="*/ 4798 w 12192000"/>
              <a:gd name="connsiteY5-186" fmla="*/ 4668077 h 5381035"/>
              <a:gd name="connsiteX6-187" fmla="*/ 3480102 w 12192000"/>
              <a:gd name="connsiteY6-188" fmla="*/ 3079813 h 5381035"/>
              <a:gd name="connsiteX7-189" fmla="*/ 6789914 w 12192000"/>
              <a:gd name="connsiteY7-190" fmla="*/ 82876 h 5381035"/>
              <a:gd name="connsiteX8-191" fmla="*/ 7259662 w 12192000"/>
              <a:gd name="connsiteY8-192" fmla="*/ 57321 h 5381035"/>
              <a:gd name="connsiteX9-193" fmla="*/ 10803922 w 12192000"/>
              <a:gd name="connsiteY9-194" fmla="*/ 0 h 5381035"/>
              <a:gd name="connsiteX10-195" fmla="*/ 12192000 w 12192000"/>
              <a:gd name="connsiteY10-196" fmla="*/ 1322246 h 5381035"/>
              <a:gd name="connsiteX11-197" fmla="*/ 10969953 w 12192000"/>
              <a:gd name="connsiteY11-198" fmla="*/ 120266 h 5381035"/>
              <a:gd name="connsiteX12-199" fmla="*/ 10803922 w 12192000"/>
              <a:gd name="connsiteY12-200" fmla="*/ 0 h 5381035"/>
              <a:gd name="connsiteX0-201" fmla="*/ 7259662 w 12192000"/>
              <a:gd name="connsiteY0-202" fmla="*/ 2583 h 5326297"/>
              <a:gd name="connsiteX1-203" fmla="*/ 12192000 w 12192000"/>
              <a:gd name="connsiteY1-204" fmla="*/ 3613424 h 5326297"/>
              <a:gd name="connsiteX2-205" fmla="*/ 12192000 w 12192000"/>
              <a:gd name="connsiteY2-206" fmla="*/ 5326297 h 5326297"/>
              <a:gd name="connsiteX3-207" fmla="*/ 0 w 12192000"/>
              <a:gd name="connsiteY3-208" fmla="*/ 5326297 h 5326297"/>
              <a:gd name="connsiteX4-209" fmla="*/ 0 w 12192000"/>
              <a:gd name="connsiteY4-210" fmla="*/ 4338674 h 5326297"/>
              <a:gd name="connsiteX5-211" fmla="*/ 4798 w 12192000"/>
              <a:gd name="connsiteY5-212" fmla="*/ 4613339 h 5326297"/>
              <a:gd name="connsiteX6-213" fmla="*/ 3480102 w 12192000"/>
              <a:gd name="connsiteY6-214" fmla="*/ 3025075 h 5326297"/>
              <a:gd name="connsiteX7-215" fmla="*/ 6789914 w 12192000"/>
              <a:gd name="connsiteY7-216" fmla="*/ 28138 h 5326297"/>
              <a:gd name="connsiteX8-217" fmla="*/ 7259662 w 12192000"/>
              <a:gd name="connsiteY8-218" fmla="*/ 2583 h 5326297"/>
              <a:gd name="connsiteX9-219" fmla="*/ 10969953 w 12192000"/>
              <a:gd name="connsiteY9-220" fmla="*/ 65528 h 5326297"/>
              <a:gd name="connsiteX10-221" fmla="*/ 12192000 w 12192000"/>
              <a:gd name="connsiteY10-222" fmla="*/ 1267508 h 5326297"/>
              <a:gd name="connsiteX11-223" fmla="*/ 10969953 w 12192000"/>
              <a:gd name="connsiteY11-224" fmla="*/ 65528 h 5326297"/>
              <a:gd name="connsiteX0-225" fmla="*/ 7259662 w 12192000"/>
              <a:gd name="connsiteY0-226" fmla="*/ 2583 h 5326297"/>
              <a:gd name="connsiteX1-227" fmla="*/ 12192000 w 12192000"/>
              <a:gd name="connsiteY1-228" fmla="*/ 3613424 h 5326297"/>
              <a:gd name="connsiteX2-229" fmla="*/ 12192000 w 12192000"/>
              <a:gd name="connsiteY2-230" fmla="*/ 5326297 h 5326297"/>
              <a:gd name="connsiteX3-231" fmla="*/ 0 w 12192000"/>
              <a:gd name="connsiteY3-232" fmla="*/ 5326297 h 5326297"/>
              <a:gd name="connsiteX4-233" fmla="*/ 0 w 12192000"/>
              <a:gd name="connsiteY4-234" fmla="*/ 4338674 h 5326297"/>
              <a:gd name="connsiteX5-235" fmla="*/ 4798 w 12192000"/>
              <a:gd name="connsiteY5-236" fmla="*/ 4613339 h 5326297"/>
              <a:gd name="connsiteX6-237" fmla="*/ 3480102 w 12192000"/>
              <a:gd name="connsiteY6-238" fmla="*/ 3025075 h 5326297"/>
              <a:gd name="connsiteX7-239" fmla="*/ 6789914 w 12192000"/>
              <a:gd name="connsiteY7-240" fmla="*/ 28138 h 5326297"/>
              <a:gd name="connsiteX8-241" fmla="*/ 7259662 w 12192000"/>
              <a:gd name="connsiteY8-242" fmla="*/ 2583 h 53262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2192000" h="5326297">
                <a:moveTo>
                  <a:pt x="7259662" y="2583"/>
                </a:moveTo>
                <a:cubicBezTo>
                  <a:pt x="9625834" y="111255"/>
                  <a:pt x="12192000" y="3613424"/>
                  <a:pt x="12192000" y="3613424"/>
                </a:cubicBezTo>
                <a:lnTo>
                  <a:pt x="12192000" y="5326297"/>
                </a:lnTo>
                <a:lnTo>
                  <a:pt x="0" y="5326297"/>
                </a:lnTo>
                <a:lnTo>
                  <a:pt x="0" y="4338674"/>
                </a:lnTo>
                <a:cubicBezTo>
                  <a:pt x="1599" y="4430229"/>
                  <a:pt x="3199" y="4521784"/>
                  <a:pt x="4798" y="4613339"/>
                </a:cubicBezTo>
                <a:cubicBezTo>
                  <a:pt x="4798" y="4613339"/>
                  <a:pt x="1766092" y="5316740"/>
                  <a:pt x="3480102" y="3025075"/>
                </a:cubicBezTo>
                <a:cubicBezTo>
                  <a:pt x="5194112" y="732474"/>
                  <a:pt x="5876761" y="174992"/>
                  <a:pt x="6789914" y="28138"/>
                </a:cubicBezTo>
                <a:cubicBezTo>
                  <a:pt x="6945061" y="3175"/>
                  <a:pt x="7101917" y="-4662"/>
                  <a:pt x="7259662" y="2583"/>
                </a:cubicBezTo>
                <a:close/>
              </a:path>
            </a:pathLst>
          </a:custGeom>
          <a:solidFill>
            <a:srgbClr val="FFC000">
              <a:alpha val="20000"/>
            </a:srgbClr>
          </a:solidFill>
          <a:ln>
            <a:noFill/>
          </a:ln>
        </p:spPr>
        <p:txBody>
          <a:bodyPr vert="horz" wrap="square" lIns="91440" tIns="45720" rIns="91440" bIns="45720" numCol="1" anchor="t" anchorCtr="0" compatLnSpc="1">
            <a:noAutofit/>
          </a:bodyPr>
          <a:lstStyle/>
          <a:p>
            <a:endParaRPr lang="zh-CN" altLang="en-US"/>
          </a:p>
        </p:txBody>
      </p:sp>
      <p:sp>
        <p:nvSpPr>
          <p:cNvPr id="20" name="任意多边形: 形状 19"/>
          <p:cNvSpPr/>
          <p:nvPr userDrawn="1"/>
        </p:nvSpPr>
        <p:spPr bwMode="auto">
          <a:xfrm>
            <a:off x="0" y="543509"/>
            <a:ext cx="12192000" cy="6167761"/>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78000">
                <a:srgbClr val="FFC000"/>
              </a:gs>
              <a:gs pos="11000">
                <a:schemeClr val="accent1"/>
              </a:gs>
            </a:gsLst>
            <a:lin ang="4800000" scaled="0"/>
            <a:tileRect/>
          </a:gradFill>
          <a:ln>
            <a:noFill/>
          </a:ln>
        </p:spPr>
        <p:txBody>
          <a:bodyPr vert="horz" wrap="square" lIns="91440" tIns="45720" rIns="91440" bIns="45720" numCol="1" anchor="t" anchorCtr="0" compatLnSpc="1">
            <a:noAutofit/>
          </a:bodyPr>
          <a:lstStyle/>
          <a:p>
            <a:endParaRPr lang="zh-CN" altLang="en-US" dirty="0">
              <a:gradFill>
                <a:gsLst>
                  <a:gs pos="100000">
                    <a:schemeClr val="accent3"/>
                  </a:gs>
                  <a:gs pos="0">
                    <a:schemeClr val="accent4"/>
                  </a:gs>
                </a:gsLst>
                <a:lin ang="13500000" scaled="1"/>
              </a:gradFill>
            </a:endParaRPr>
          </a:p>
        </p:txBody>
      </p:sp>
      <p:sp>
        <p:nvSpPr>
          <p:cNvPr id="12" name="文本占位符 13"/>
          <p:cNvSpPr>
            <a:spLocks noGrp="1"/>
          </p:cNvSpPr>
          <p:nvPr userDrawn="1">
            <p:ph type="body" sz="quarter" idx="10" hasCustomPrompt="1"/>
          </p:nvPr>
        </p:nvSpPr>
        <p:spPr>
          <a:xfrm>
            <a:off x="669925" y="5306656"/>
            <a:ext cx="10850563" cy="296271"/>
          </a:xfrm>
        </p:spPr>
        <p:txBody>
          <a:bodyPr vert="horz" anchor="ctr">
            <a:noAutofit/>
          </a:bodyPr>
          <a:lstStyle>
            <a:lvl1pPr marL="0" indent="0" algn="r">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13" name="文本占位符 13"/>
          <p:cNvSpPr>
            <a:spLocks noGrp="1"/>
          </p:cNvSpPr>
          <p:nvPr userDrawn="1">
            <p:ph type="body" sz="quarter" idx="11" hasCustomPrompt="1"/>
          </p:nvPr>
        </p:nvSpPr>
        <p:spPr>
          <a:xfrm>
            <a:off x="669925" y="5602927"/>
            <a:ext cx="10850563" cy="296271"/>
          </a:xfrm>
        </p:spPr>
        <p:txBody>
          <a:bodyPr vert="horz" anchor="ctr">
            <a:noAutofit/>
          </a:bodyPr>
          <a:lstStyle>
            <a:lvl1pPr marL="0" indent="0" algn="r">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
        <p:nvSpPr>
          <p:cNvPr id="9801" name="副标题 2"/>
          <p:cNvSpPr>
            <a:spLocks noGrp="1"/>
          </p:cNvSpPr>
          <p:nvPr userDrawn="1">
            <p:ph type="subTitle" idx="1"/>
          </p:nvPr>
        </p:nvSpPr>
        <p:spPr>
          <a:xfrm>
            <a:off x="669925" y="4456729"/>
            <a:ext cx="10850563" cy="558799"/>
          </a:xfrm>
        </p:spPr>
        <p:txBody>
          <a:bodyPr anchor="t" anchorCtr="0">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669925" y="1028701"/>
            <a:ext cx="10850563" cy="3136900"/>
          </a:xfrm>
        </p:spPr>
        <p:txBody>
          <a:bodyPr anchor="b" anchorCtr="0">
            <a:normAutofit/>
          </a:bodyPr>
          <a:lstStyle>
            <a:lvl1pPr algn="l">
              <a:defRPr sz="4000">
                <a:solidFill>
                  <a:schemeClr val="bg1"/>
                </a:solidFill>
              </a:defRPr>
            </a:lvl1pPr>
          </a:lstStyle>
          <a:p>
            <a:r>
              <a:rPr lang="en-US" dirty="0"/>
              <a:t>Click to edit Master title style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7" name="Freeform 22_1"/>
          <p:cNvSpPr>
            <a:spLocks noChangeArrowheads="1"/>
          </p:cNvSpPr>
          <p:nvPr userDrawn="1"/>
        </p:nvSpPr>
        <p:spPr bwMode="auto">
          <a:xfrm>
            <a:off x="190500" y="3192312"/>
            <a:ext cx="12192000" cy="3429000"/>
          </a:xfrm>
          <a:custGeom>
            <a:avLst/>
            <a:gdLst>
              <a:gd name="connsiteX0" fmla="*/ 7259662 w 12192000"/>
              <a:gd name="connsiteY0" fmla="*/ 57321 h 5381035"/>
              <a:gd name="connsiteX1" fmla="*/ 12192000 w 12192000"/>
              <a:gd name="connsiteY1" fmla="*/ 3668162 h 5381035"/>
              <a:gd name="connsiteX2" fmla="*/ 12192000 w 12192000"/>
              <a:gd name="connsiteY2" fmla="*/ 5381035 h 5381035"/>
              <a:gd name="connsiteX3" fmla="*/ 0 w 12192000"/>
              <a:gd name="connsiteY3" fmla="*/ 5381035 h 5381035"/>
              <a:gd name="connsiteX4" fmla="*/ 0 w 12192000"/>
              <a:gd name="connsiteY4" fmla="*/ 4393412 h 5381035"/>
              <a:gd name="connsiteX5" fmla="*/ 4798 w 12192000"/>
              <a:gd name="connsiteY5" fmla="*/ 4668077 h 5381035"/>
              <a:gd name="connsiteX6" fmla="*/ 3480102 w 12192000"/>
              <a:gd name="connsiteY6" fmla="*/ 3079813 h 5381035"/>
              <a:gd name="connsiteX7" fmla="*/ 6789914 w 12192000"/>
              <a:gd name="connsiteY7" fmla="*/ 82876 h 5381035"/>
              <a:gd name="connsiteX8" fmla="*/ 7259662 w 12192000"/>
              <a:gd name="connsiteY8" fmla="*/ 57321 h 5381035"/>
              <a:gd name="connsiteX9" fmla="*/ 10803922 w 12192000"/>
              <a:gd name="connsiteY9" fmla="*/ 0 h 5381035"/>
              <a:gd name="connsiteX10" fmla="*/ 12192000 w 12192000"/>
              <a:gd name="connsiteY10" fmla="*/ 0 h 5381035"/>
              <a:gd name="connsiteX11" fmla="*/ 12192000 w 12192000"/>
              <a:gd name="connsiteY11" fmla="*/ 1322246 h 5381035"/>
              <a:gd name="connsiteX12" fmla="*/ 10969953 w 12192000"/>
              <a:gd name="connsiteY12" fmla="*/ 120266 h 5381035"/>
              <a:gd name="connsiteX13" fmla="*/ 0 w 12192000"/>
              <a:gd name="connsiteY13" fmla="*/ 0 h 5381035"/>
              <a:gd name="connsiteX14" fmla="*/ 4032282 w 12192000"/>
              <a:gd name="connsiteY14" fmla="*/ 0 h 5381035"/>
              <a:gd name="connsiteX15" fmla="*/ 3968734 w 12192000"/>
              <a:gd name="connsiteY15" fmla="*/ 60350 h 5381035"/>
              <a:gd name="connsiteX16" fmla="*/ 2309846 w 12192000"/>
              <a:gd name="connsiteY16" fmla="*/ 2073351 h 5381035"/>
              <a:gd name="connsiteX17" fmla="*/ 26916 w 12192000"/>
              <a:gd name="connsiteY17" fmla="*/ 3331235 h 5381035"/>
              <a:gd name="connsiteX18" fmla="*/ 0 w 12192000"/>
              <a:gd name="connsiteY18" fmla="*/ 3321905 h 5381035"/>
              <a:gd name="connsiteX0-1" fmla="*/ 7259662 w 12192000"/>
              <a:gd name="connsiteY0-2" fmla="*/ 57321 h 5381035"/>
              <a:gd name="connsiteX1-3" fmla="*/ 12192000 w 12192000"/>
              <a:gd name="connsiteY1-4" fmla="*/ 3668162 h 5381035"/>
              <a:gd name="connsiteX2-5" fmla="*/ 12192000 w 12192000"/>
              <a:gd name="connsiteY2-6" fmla="*/ 5381035 h 5381035"/>
              <a:gd name="connsiteX3-7" fmla="*/ 0 w 12192000"/>
              <a:gd name="connsiteY3-8" fmla="*/ 5381035 h 5381035"/>
              <a:gd name="connsiteX4-9" fmla="*/ 0 w 12192000"/>
              <a:gd name="connsiteY4-10" fmla="*/ 4393412 h 5381035"/>
              <a:gd name="connsiteX5-11" fmla="*/ 4798 w 12192000"/>
              <a:gd name="connsiteY5-12" fmla="*/ 4668077 h 5381035"/>
              <a:gd name="connsiteX6-13" fmla="*/ 3480102 w 12192000"/>
              <a:gd name="connsiteY6-14" fmla="*/ 3079813 h 5381035"/>
              <a:gd name="connsiteX7-15" fmla="*/ 6789914 w 12192000"/>
              <a:gd name="connsiteY7-16" fmla="*/ 82876 h 5381035"/>
              <a:gd name="connsiteX8-17" fmla="*/ 7259662 w 12192000"/>
              <a:gd name="connsiteY8-18" fmla="*/ 57321 h 5381035"/>
              <a:gd name="connsiteX9-19" fmla="*/ 10803922 w 12192000"/>
              <a:gd name="connsiteY9-20" fmla="*/ 0 h 5381035"/>
              <a:gd name="connsiteX10-21" fmla="*/ 12192000 w 12192000"/>
              <a:gd name="connsiteY10-22" fmla="*/ 0 h 5381035"/>
              <a:gd name="connsiteX11-23" fmla="*/ 12192000 w 12192000"/>
              <a:gd name="connsiteY11-24" fmla="*/ 1322246 h 5381035"/>
              <a:gd name="connsiteX12-25" fmla="*/ 10969953 w 12192000"/>
              <a:gd name="connsiteY12-26" fmla="*/ 120266 h 5381035"/>
              <a:gd name="connsiteX13-27" fmla="*/ 10803922 w 12192000"/>
              <a:gd name="connsiteY13-28" fmla="*/ 0 h 5381035"/>
              <a:gd name="connsiteX14-29" fmla="*/ 0 w 12192000"/>
              <a:gd name="connsiteY14-30" fmla="*/ 3321905 h 5381035"/>
              <a:gd name="connsiteX15-31" fmla="*/ 4032282 w 12192000"/>
              <a:gd name="connsiteY15-32" fmla="*/ 0 h 5381035"/>
              <a:gd name="connsiteX16-33" fmla="*/ 3968734 w 12192000"/>
              <a:gd name="connsiteY16-34" fmla="*/ 60350 h 5381035"/>
              <a:gd name="connsiteX17-35" fmla="*/ 2309846 w 12192000"/>
              <a:gd name="connsiteY17-36" fmla="*/ 2073351 h 5381035"/>
              <a:gd name="connsiteX18-37" fmla="*/ 26916 w 12192000"/>
              <a:gd name="connsiteY18-38" fmla="*/ 3331235 h 5381035"/>
              <a:gd name="connsiteX19" fmla="*/ 0 w 12192000"/>
              <a:gd name="connsiteY19" fmla="*/ 3321905 h 5381035"/>
              <a:gd name="connsiteX0-39" fmla="*/ 7259662 w 12192000"/>
              <a:gd name="connsiteY0-40" fmla="*/ 57321 h 5381035"/>
              <a:gd name="connsiteX1-41" fmla="*/ 12192000 w 12192000"/>
              <a:gd name="connsiteY1-42" fmla="*/ 3668162 h 5381035"/>
              <a:gd name="connsiteX2-43" fmla="*/ 12192000 w 12192000"/>
              <a:gd name="connsiteY2-44" fmla="*/ 5381035 h 5381035"/>
              <a:gd name="connsiteX3-45" fmla="*/ 0 w 12192000"/>
              <a:gd name="connsiteY3-46" fmla="*/ 5381035 h 5381035"/>
              <a:gd name="connsiteX4-47" fmla="*/ 0 w 12192000"/>
              <a:gd name="connsiteY4-48" fmla="*/ 4393412 h 5381035"/>
              <a:gd name="connsiteX5-49" fmla="*/ 4798 w 12192000"/>
              <a:gd name="connsiteY5-50" fmla="*/ 4668077 h 5381035"/>
              <a:gd name="connsiteX6-51" fmla="*/ 3480102 w 12192000"/>
              <a:gd name="connsiteY6-52" fmla="*/ 3079813 h 5381035"/>
              <a:gd name="connsiteX7-53" fmla="*/ 6789914 w 12192000"/>
              <a:gd name="connsiteY7-54" fmla="*/ 82876 h 5381035"/>
              <a:gd name="connsiteX8-55" fmla="*/ 7259662 w 12192000"/>
              <a:gd name="connsiteY8-56" fmla="*/ 57321 h 5381035"/>
              <a:gd name="connsiteX9-57" fmla="*/ 10803922 w 12192000"/>
              <a:gd name="connsiteY9-58" fmla="*/ 0 h 5381035"/>
              <a:gd name="connsiteX10-59" fmla="*/ 12192000 w 12192000"/>
              <a:gd name="connsiteY10-60" fmla="*/ 0 h 5381035"/>
              <a:gd name="connsiteX11-61" fmla="*/ 12192000 w 12192000"/>
              <a:gd name="connsiteY11-62" fmla="*/ 1322246 h 5381035"/>
              <a:gd name="connsiteX12-63" fmla="*/ 10969953 w 12192000"/>
              <a:gd name="connsiteY12-64" fmla="*/ 120266 h 5381035"/>
              <a:gd name="connsiteX13-65" fmla="*/ 10803922 w 12192000"/>
              <a:gd name="connsiteY13-66" fmla="*/ 0 h 5381035"/>
              <a:gd name="connsiteX14-67" fmla="*/ 0 w 12192000"/>
              <a:gd name="connsiteY14-68" fmla="*/ 3321905 h 5381035"/>
              <a:gd name="connsiteX15-69" fmla="*/ 4032282 w 12192000"/>
              <a:gd name="connsiteY15-70" fmla="*/ 0 h 5381035"/>
              <a:gd name="connsiteX16-71" fmla="*/ 2309846 w 12192000"/>
              <a:gd name="connsiteY16-72" fmla="*/ 2073351 h 5381035"/>
              <a:gd name="connsiteX17-73" fmla="*/ 26916 w 12192000"/>
              <a:gd name="connsiteY17-74" fmla="*/ 3331235 h 5381035"/>
              <a:gd name="connsiteX18-75" fmla="*/ 0 w 12192000"/>
              <a:gd name="connsiteY18-76" fmla="*/ 3321905 h 5381035"/>
              <a:gd name="connsiteX0-77" fmla="*/ 7259662 w 12192000"/>
              <a:gd name="connsiteY0-78" fmla="*/ 57321 h 5381035"/>
              <a:gd name="connsiteX1-79" fmla="*/ 12192000 w 12192000"/>
              <a:gd name="connsiteY1-80" fmla="*/ 3668162 h 5381035"/>
              <a:gd name="connsiteX2-81" fmla="*/ 12192000 w 12192000"/>
              <a:gd name="connsiteY2-82" fmla="*/ 5381035 h 5381035"/>
              <a:gd name="connsiteX3-83" fmla="*/ 0 w 12192000"/>
              <a:gd name="connsiteY3-84" fmla="*/ 5381035 h 5381035"/>
              <a:gd name="connsiteX4-85" fmla="*/ 0 w 12192000"/>
              <a:gd name="connsiteY4-86" fmla="*/ 4393412 h 5381035"/>
              <a:gd name="connsiteX5-87" fmla="*/ 4798 w 12192000"/>
              <a:gd name="connsiteY5-88" fmla="*/ 4668077 h 5381035"/>
              <a:gd name="connsiteX6-89" fmla="*/ 3480102 w 12192000"/>
              <a:gd name="connsiteY6-90" fmla="*/ 3079813 h 5381035"/>
              <a:gd name="connsiteX7-91" fmla="*/ 6789914 w 12192000"/>
              <a:gd name="connsiteY7-92" fmla="*/ 82876 h 5381035"/>
              <a:gd name="connsiteX8-93" fmla="*/ 7259662 w 12192000"/>
              <a:gd name="connsiteY8-94" fmla="*/ 57321 h 5381035"/>
              <a:gd name="connsiteX9-95" fmla="*/ 10803922 w 12192000"/>
              <a:gd name="connsiteY9-96" fmla="*/ 0 h 5381035"/>
              <a:gd name="connsiteX10-97" fmla="*/ 12192000 w 12192000"/>
              <a:gd name="connsiteY10-98" fmla="*/ 0 h 5381035"/>
              <a:gd name="connsiteX11-99" fmla="*/ 12192000 w 12192000"/>
              <a:gd name="connsiteY11-100" fmla="*/ 1322246 h 5381035"/>
              <a:gd name="connsiteX12-101" fmla="*/ 10969953 w 12192000"/>
              <a:gd name="connsiteY12-102" fmla="*/ 120266 h 5381035"/>
              <a:gd name="connsiteX13-103" fmla="*/ 10803922 w 12192000"/>
              <a:gd name="connsiteY13-104" fmla="*/ 0 h 5381035"/>
              <a:gd name="connsiteX14-105" fmla="*/ 0 w 12192000"/>
              <a:gd name="connsiteY14-106" fmla="*/ 3321905 h 5381035"/>
              <a:gd name="connsiteX15-107" fmla="*/ 2309846 w 12192000"/>
              <a:gd name="connsiteY15-108" fmla="*/ 2073351 h 5381035"/>
              <a:gd name="connsiteX16-109" fmla="*/ 26916 w 12192000"/>
              <a:gd name="connsiteY16-110" fmla="*/ 3331235 h 5381035"/>
              <a:gd name="connsiteX17-111" fmla="*/ 0 w 12192000"/>
              <a:gd name="connsiteY17-112" fmla="*/ 3321905 h 5381035"/>
              <a:gd name="connsiteX0-113" fmla="*/ 7259662 w 12192000"/>
              <a:gd name="connsiteY0-114" fmla="*/ 57321 h 5381035"/>
              <a:gd name="connsiteX1-115" fmla="*/ 12192000 w 12192000"/>
              <a:gd name="connsiteY1-116" fmla="*/ 3668162 h 5381035"/>
              <a:gd name="connsiteX2-117" fmla="*/ 12192000 w 12192000"/>
              <a:gd name="connsiteY2-118" fmla="*/ 5381035 h 5381035"/>
              <a:gd name="connsiteX3-119" fmla="*/ 0 w 12192000"/>
              <a:gd name="connsiteY3-120" fmla="*/ 5381035 h 5381035"/>
              <a:gd name="connsiteX4-121" fmla="*/ 0 w 12192000"/>
              <a:gd name="connsiteY4-122" fmla="*/ 4393412 h 5381035"/>
              <a:gd name="connsiteX5-123" fmla="*/ 4798 w 12192000"/>
              <a:gd name="connsiteY5-124" fmla="*/ 4668077 h 5381035"/>
              <a:gd name="connsiteX6-125" fmla="*/ 3480102 w 12192000"/>
              <a:gd name="connsiteY6-126" fmla="*/ 3079813 h 5381035"/>
              <a:gd name="connsiteX7-127" fmla="*/ 6789914 w 12192000"/>
              <a:gd name="connsiteY7-128" fmla="*/ 82876 h 5381035"/>
              <a:gd name="connsiteX8-129" fmla="*/ 7259662 w 12192000"/>
              <a:gd name="connsiteY8-130" fmla="*/ 57321 h 5381035"/>
              <a:gd name="connsiteX9-131" fmla="*/ 10803922 w 12192000"/>
              <a:gd name="connsiteY9-132" fmla="*/ 0 h 5381035"/>
              <a:gd name="connsiteX10-133" fmla="*/ 12192000 w 12192000"/>
              <a:gd name="connsiteY10-134" fmla="*/ 0 h 5381035"/>
              <a:gd name="connsiteX11-135" fmla="*/ 12192000 w 12192000"/>
              <a:gd name="connsiteY11-136" fmla="*/ 1322246 h 5381035"/>
              <a:gd name="connsiteX12-137" fmla="*/ 10969953 w 12192000"/>
              <a:gd name="connsiteY12-138" fmla="*/ 120266 h 5381035"/>
              <a:gd name="connsiteX13-139" fmla="*/ 10803922 w 12192000"/>
              <a:gd name="connsiteY13-140" fmla="*/ 0 h 5381035"/>
              <a:gd name="connsiteX14-141" fmla="*/ 26916 w 12192000"/>
              <a:gd name="connsiteY14-142" fmla="*/ 3331235 h 5381035"/>
              <a:gd name="connsiteX15-143" fmla="*/ 2309846 w 12192000"/>
              <a:gd name="connsiteY15-144" fmla="*/ 2073351 h 5381035"/>
              <a:gd name="connsiteX16-145" fmla="*/ 26916 w 12192000"/>
              <a:gd name="connsiteY16-146" fmla="*/ 3331235 h 5381035"/>
              <a:gd name="connsiteX0-147" fmla="*/ 7259662 w 12192000"/>
              <a:gd name="connsiteY0-148" fmla="*/ 57321 h 5381035"/>
              <a:gd name="connsiteX1-149" fmla="*/ 12192000 w 12192000"/>
              <a:gd name="connsiteY1-150" fmla="*/ 3668162 h 5381035"/>
              <a:gd name="connsiteX2-151" fmla="*/ 12192000 w 12192000"/>
              <a:gd name="connsiteY2-152" fmla="*/ 5381035 h 5381035"/>
              <a:gd name="connsiteX3-153" fmla="*/ 0 w 12192000"/>
              <a:gd name="connsiteY3-154" fmla="*/ 5381035 h 5381035"/>
              <a:gd name="connsiteX4-155" fmla="*/ 0 w 12192000"/>
              <a:gd name="connsiteY4-156" fmla="*/ 4393412 h 5381035"/>
              <a:gd name="connsiteX5-157" fmla="*/ 4798 w 12192000"/>
              <a:gd name="connsiteY5-158" fmla="*/ 4668077 h 5381035"/>
              <a:gd name="connsiteX6-159" fmla="*/ 3480102 w 12192000"/>
              <a:gd name="connsiteY6-160" fmla="*/ 3079813 h 5381035"/>
              <a:gd name="connsiteX7-161" fmla="*/ 6789914 w 12192000"/>
              <a:gd name="connsiteY7-162" fmla="*/ 82876 h 5381035"/>
              <a:gd name="connsiteX8-163" fmla="*/ 7259662 w 12192000"/>
              <a:gd name="connsiteY8-164" fmla="*/ 57321 h 5381035"/>
              <a:gd name="connsiteX9-165" fmla="*/ 10803922 w 12192000"/>
              <a:gd name="connsiteY9-166" fmla="*/ 0 h 5381035"/>
              <a:gd name="connsiteX10-167" fmla="*/ 12192000 w 12192000"/>
              <a:gd name="connsiteY10-168" fmla="*/ 0 h 5381035"/>
              <a:gd name="connsiteX11-169" fmla="*/ 12192000 w 12192000"/>
              <a:gd name="connsiteY11-170" fmla="*/ 1322246 h 5381035"/>
              <a:gd name="connsiteX12-171" fmla="*/ 10969953 w 12192000"/>
              <a:gd name="connsiteY12-172" fmla="*/ 120266 h 5381035"/>
              <a:gd name="connsiteX13-173" fmla="*/ 10803922 w 12192000"/>
              <a:gd name="connsiteY13-174" fmla="*/ 0 h 5381035"/>
              <a:gd name="connsiteX0-175" fmla="*/ 7259662 w 12192000"/>
              <a:gd name="connsiteY0-176" fmla="*/ 57321 h 5381035"/>
              <a:gd name="connsiteX1-177" fmla="*/ 12192000 w 12192000"/>
              <a:gd name="connsiteY1-178" fmla="*/ 3668162 h 5381035"/>
              <a:gd name="connsiteX2-179" fmla="*/ 12192000 w 12192000"/>
              <a:gd name="connsiteY2-180" fmla="*/ 5381035 h 5381035"/>
              <a:gd name="connsiteX3-181" fmla="*/ 0 w 12192000"/>
              <a:gd name="connsiteY3-182" fmla="*/ 5381035 h 5381035"/>
              <a:gd name="connsiteX4-183" fmla="*/ 0 w 12192000"/>
              <a:gd name="connsiteY4-184" fmla="*/ 4393412 h 5381035"/>
              <a:gd name="connsiteX5-185" fmla="*/ 4798 w 12192000"/>
              <a:gd name="connsiteY5-186" fmla="*/ 4668077 h 5381035"/>
              <a:gd name="connsiteX6-187" fmla="*/ 3480102 w 12192000"/>
              <a:gd name="connsiteY6-188" fmla="*/ 3079813 h 5381035"/>
              <a:gd name="connsiteX7-189" fmla="*/ 6789914 w 12192000"/>
              <a:gd name="connsiteY7-190" fmla="*/ 82876 h 5381035"/>
              <a:gd name="connsiteX8-191" fmla="*/ 7259662 w 12192000"/>
              <a:gd name="connsiteY8-192" fmla="*/ 57321 h 5381035"/>
              <a:gd name="connsiteX9-193" fmla="*/ 10803922 w 12192000"/>
              <a:gd name="connsiteY9-194" fmla="*/ 0 h 5381035"/>
              <a:gd name="connsiteX10-195" fmla="*/ 12192000 w 12192000"/>
              <a:gd name="connsiteY10-196" fmla="*/ 1322246 h 5381035"/>
              <a:gd name="connsiteX11-197" fmla="*/ 10969953 w 12192000"/>
              <a:gd name="connsiteY11-198" fmla="*/ 120266 h 5381035"/>
              <a:gd name="connsiteX12-199" fmla="*/ 10803922 w 12192000"/>
              <a:gd name="connsiteY12-200" fmla="*/ 0 h 5381035"/>
              <a:gd name="connsiteX0-201" fmla="*/ 7259662 w 12192000"/>
              <a:gd name="connsiteY0-202" fmla="*/ 2583 h 5326297"/>
              <a:gd name="connsiteX1-203" fmla="*/ 12192000 w 12192000"/>
              <a:gd name="connsiteY1-204" fmla="*/ 3613424 h 5326297"/>
              <a:gd name="connsiteX2-205" fmla="*/ 12192000 w 12192000"/>
              <a:gd name="connsiteY2-206" fmla="*/ 5326297 h 5326297"/>
              <a:gd name="connsiteX3-207" fmla="*/ 0 w 12192000"/>
              <a:gd name="connsiteY3-208" fmla="*/ 5326297 h 5326297"/>
              <a:gd name="connsiteX4-209" fmla="*/ 0 w 12192000"/>
              <a:gd name="connsiteY4-210" fmla="*/ 4338674 h 5326297"/>
              <a:gd name="connsiteX5-211" fmla="*/ 4798 w 12192000"/>
              <a:gd name="connsiteY5-212" fmla="*/ 4613339 h 5326297"/>
              <a:gd name="connsiteX6-213" fmla="*/ 3480102 w 12192000"/>
              <a:gd name="connsiteY6-214" fmla="*/ 3025075 h 5326297"/>
              <a:gd name="connsiteX7-215" fmla="*/ 6789914 w 12192000"/>
              <a:gd name="connsiteY7-216" fmla="*/ 28138 h 5326297"/>
              <a:gd name="connsiteX8-217" fmla="*/ 7259662 w 12192000"/>
              <a:gd name="connsiteY8-218" fmla="*/ 2583 h 5326297"/>
              <a:gd name="connsiteX9-219" fmla="*/ 10969953 w 12192000"/>
              <a:gd name="connsiteY9-220" fmla="*/ 65528 h 5326297"/>
              <a:gd name="connsiteX10-221" fmla="*/ 12192000 w 12192000"/>
              <a:gd name="connsiteY10-222" fmla="*/ 1267508 h 5326297"/>
              <a:gd name="connsiteX11-223" fmla="*/ 10969953 w 12192000"/>
              <a:gd name="connsiteY11-224" fmla="*/ 65528 h 5326297"/>
              <a:gd name="connsiteX0-225" fmla="*/ 7259662 w 12192000"/>
              <a:gd name="connsiteY0-226" fmla="*/ 2583 h 5326297"/>
              <a:gd name="connsiteX1-227" fmla="*/ 12192000 w 12192000"/>
              <a:gd name="connsiteY1-228" fmla="*/ 3613424 h 5326297"/>
              <a:gd name="connsiteX2-229" fmla="*/ 12192000 w 12192000"/>
              <a:gd name="connsiteY2-230" fmla="*/ 5326297 h 5326297"/>
              <a:gd name="connsiteX3-231" fmla="*/ 0 w 12192000"/>
              <a:gd name="connsiteY3-232" fmla="*/ 5326297 h 5326297"/>
              <a:gd name="connsiteX4-233" fmla="*/ 0 w 12192000"/>
              <a:gd name="connsiteY4-234" fmla="*/ 4338674 h 5326297"/>
              <a:gd name="connsiteX5-235" fmla="*/ 4798 w 12192000"/>
              <a:gd name="connsiteY5-236" fmla="*/ 4613339 h 5326297"/>
              <a:gd name="connsiteX6-237" fmla="*/ 3480102 w 12192000"/>
              <a:gd name="connsiteY6-238" fmla="*/ 3025075 h 5326297"/>
              <a:gd name="connsiteX7-239" fmla="*/ 6789914 w 12192000"/>
              <a:gd name="connsiteY7-240" fmla="*/ 28138 h 5326297"/>
              <a:gd name="connsiteX8-241" fmla="*/ 7259662 w 12192000"/>
              <a:gd name="connsiteY8-242" fmla="*/ 2583 h 53262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2192000" h="5326297">
                <a:moveTo>
                  <a:pt x="7259662" y="2583"/>
                </a:moveTo>
                <a:cubicBezTo>
                  <a:pt x="9625834" y="111255"/>
                  <a:pt x="12192000" y="3613424"/>
                  <a:pt x="12192000" y="3613424"/>
                </a:cubicBezTo>
                <a:lnTo>
                  <a:pt x="12192000" y="5326297"/>
                </a:lnTo>
                <a:lnTo>
                  <a:pt x="0" y="5326297"/>
                </a:lnTo>
                <a:lnTo>
                  <a:pt x="0" y="4338674"/>
                </a:lnTo>
                <a:cubicBezTo>
                  <a:pt x="1599" y="4430229"/>
                  <a:pt x="3199" y="4521784"/>
                  <a:pt x="4798" y="4613339"/>
                </a:cubicBezTo>
                <a:cubicBezTo>
                  <a:pt x="4798" y="4613339"/>
                  <a:pt x="1766092" y="5316740"/>
                  <a:pt x="3480102" y="3025075"/>
                </a:cubicBezTo>
                <a:cubicBezTo>
                  <a:pt x="5194112" y="732474"/>
                  <a:pt x="5876761" y="174992"/>
                  <a:pt x="6789914" y="28138"/>
                </a:cubicBezTo>
                <a:cubicBezTo>
                  <a:pt x="6945061" y="3175"/>
                  <a:pt x="7101917" y="-4662"/>
                  <a:pt x="7259662" y="2583"/>
                </a:cubicBezTo>
                <a:close/>
              </a:path>
            </a:pathLst>
          </a:custGeom>
          <a:blipFill dpi="0" rotWithShape="1">
            <a:blip r:embed="rId2">
              <a:alphaModFix amt="60000"/>
            </a:blip>
            <a:srcRect/>
            <a:stretch>
              <a:fillRect t="-93255" b="-31457"/>
            </a:stretch>
          </a:blipFill>
          <a:ln>
            <a:noFill/>
          </a:ln>
        </p:spPr>
        <p:txBody>
          <a:bodyPr vert="horz" wrap="square" lIns="91440" tIns="45720" rIns="91440" bIns="45720" numCol="1" anchor="t" anchorCtr="0" compatLnSpc="1">
            <a:noAutofit/>
          </a:bodyPr>
          <a:lstStyle/>
          <a:p>
            <a:endParaRPr lang="zh-CN" altLang="en-US" dirty="0"/>
          </a:p>
        </p:txBody>
      </p:sp>
      <p:sp>
        <p:nvSpPr>
          <p:cNvPr id="20" name="标题 1"/>
          <p:cNvSpPr>
            <a:spLocks noGrp="1"/>
          </p:cNvSpPr>
          <p:nvPr userDrawn="1">
            <p:ph type="title"/>
          </p:nvPr>
        </p:nvSpPr>
        <p:spPr>
          <a:xfrm>
            <a:off x="2488168" y="2033814"/>
            <a:ext cx="5419185" cy="895350"/>
          </a:xfrm>
        </p:spPr>
        <p:txBody>
          <a:bodyPr anchor="b">
            <a:normAutofit/>
          </a:bodyPr>
          <a:lstStyle>
            <a:lvl1pPr algn="l">
              <a:defRPr sz="2400" b="1">
                <a:solidFill>
                  <a:schemeClr val="accent3"/>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2489284" y="2929164"/>
            <a:ext cx="5419185" cy="1015623"/>
          </a:xfrm>
        </p:spPr>
        <p:txBody>
          <a:bodyPr anchor="t">
            <a:normAutofit/>
          </a:bodyPr>
          <a:lstStyle>
            <a:lvl1pPr marL="0" indent="0" algn="l">
              <a:lnSpc>
                <a:spcPct val="100000"/>
              </a:lnSpc>
              <a:buNone/>
              <a:defRPr sz="11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任意多边形: 形状 6"/>
          <p:cNvSpPr/>
          <p:nvPr userDrawn="1"/>
        </p:nvSpPr>
        <p:spPr>
          <a:xfrm>
            <a:off x="-9525" y="-9525"/>
            <a:ext cx="12220575" cy="942975"/>
          </a:xfrm>
          <a:custGeom>
            <a:avLst/>
            <a:gdLst>
              <a:gd name="connsiteX0" fmla="*/ 0 w 12220575"/>
              <a:gd name="connsiteY0" fmla="*/ 0 h 942975"/>
              <a:gd name="connsiteX1" fmla="*/ 9525 w 12220575"/>
              <a:gd name="connsiteY1" fmla="*/ 647700 h 942975"/>
              <a:gd name="connsiteX2" fmla="*/ 2686050 w 12220575"/>
              <a:gd name="connsiteY2" fmla="*/ 942975 h 942975"/>
              <a:gd name="connsiteX3" fmla="*/ 5124450 w 12220575"/>
              <a:gd name="connsiteY3" fmla="*/ 923925 h 942975"/>
              <a:gd name="connsiteX4" fmla="*/ 7277100 w 12220575"/>
              <a:gd name="connsiteY4" fmla="*/ 809625 h 942975"/>
              <a:gd name="connsiteX5" fmla="*/ 9296400 w 12220575"/>
              <a:gd name="connsiteY5" fmla="*/ 466725 h 942975"/>
              <a:gd name="connsiteX6" fmla="*/ 11325225 w 12220575"/>
              <a:gd name="connsiteY6" fmla="*/ 314325 h 942975"/>
              <a:gd name="connsiteX7" fmla="*/ 12220575 w 12220575"/>
              <a:gd name="connsiteY7" fmla="*/ 352425 h 942975"/>
              <a:gd name="connsiteX8" fmla="*/ 12182475 w 12220575"/>
              <a:gd name="connsiteY8" fmla="*/ 9525 h 942975"/>
              <a:gd name="connsiteX9" fmla="*/ 0 w 12220575"/>
              <a:gd name="connsiteY9" fmla="*/ 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20575" h="942975">
                <a:moveTo>
                  <a:pt x="0" y="0"/>
                </a:moveTo>
                <a:lnTo>
                  <a:pt x="9525" y="647700"/>
                </a:lnTo>
                <a:lnTo>
                  <a:pt x="2686050" y="942975"/>
                </a:lnTo>
                <a:lnTo>
                  <a:pt x="5124450" y="923925"/>
                </a:lnTo>
                <a:lnTo>
                  <a:pt x="7277100" y="809625"/>
                </a:lnTo>
                <a:lnTo>
                  <a:pt x="9296400" y="466725"/>
                </a:lnTo>
                <a:lnTo>
                  <a:pt x="11325225" y="314325"/>
                </a:lnTo>
                <a:lnTo>
                  <a:pt x="12220575" y="352425"/>
                </a:lnTo>
                <a:lnTo>
                  <a:pt x="12182475" y="9525"/>
                </a:lnTo>
                <a:lnTo>
                  <a:pt x="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userDrawn="1"/>
        </p:nvSpPr>
        <p:spPr bwMode="auto">
          <a:xfrm flipH="1" flipV="1">
            <a:off x="-1219199" y="239311"/>
            <a:ext cx="13411199" cy="801180"/>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78000">
                <a:srgbClr val="FFFF00"/>
              </a:gs>
              <a:gs pos="11000">
                <a:srgbClr val="FFC000"/>
              </a:gs>
            </a:gsLst>
            <a:lin ang="4800000" scaled="0"/>
            <a:tileRect/>
          </a:gradFill>
          <a:ln>
            <a:noFill/>
          </a:ln>
        </p:spPr>
        <p:txBody>
          <a:bodyPr vert="horz" wrap="square" lIns="91440" tIns="45720" rIns="91440" bIns="45720" numCol="1" anchor="t" anchorCtr="0" compatLnSpc="1">
            <a:noAutofit/>
          </a:bodyPr>
          <a:lstStyle/>
          <a:p>
            <a:endParaRPr lang="zh-CN" altLang="en-US" dirty="0">
              <a:gradFill>
                <a:gsLst>
                  <a:gs pos="100000">
                    <a:schemeClr val="accent3"/>
                  </a:gs>
                  <a:gs pos="0">
                    <a:schemeClr val="accent4"/>
                  </a:gs>
                </a:gsLst>
                <a:lin ang="13500000" scaled="1"/>
              </a:gradFill>
            </a:endParaRPr>
          </a:p>
        </p:txBody>
      </p:sp>
      <p:sp>
        <p:nvSpPr>
          <p:cNvPr id="11" name="任意多边形: 形状 10"/>
          <p:cNvSpPr/>
          <p:nvPr userDrawn="1"/>
        </p:nvSpPr>
        <p:spPr>
          <a:xfrm rot="10800000">
            <a:off x="-28575" y="6321199"/>
            <a:ext cx="12220575" cy="942975"/>
          </a:xfrm>
          <a:custGeom>
            <a:avLst/>
            <a:gdLst>
              <a:gd name="connsiteX0" fmla="*/ 0 w 12220575"/>
              <a:gd name="connsiteY0" fmla="*/ 0 h 942975"/>
              <a:gd name="connsiteX1" fmla="*/ 9525 w 12220575"/>
              <a:gd name="connsiteY1" fmla="*/ 647700 h 942975"/>
              <a:gd name="connsiteX2" fmla="*/ 2686050 w 12220575"/>
              <a:gd name="connsiteY2" fmla="*/ 942975 h 942975"/>
              <a:gd name="connsiteX3" fmla="*/ 5124450 w 12220575"/>
              <a:gd name="connsiteY3" fmla="*/ 923925 h 942975"/>
              <a:gd name="connsiteX4" fmla="*/ 7277100 w 12220575"/>
              <a:gd name="connsiteY4" fmla="*/ 809625 h 942975"/>
              <a:gd name="connsiteX5" fmla="*/ 9296400 w 12220575"/>
              <a:gd name="connsiteY5" fmla="*/ 466725 h 942975"/>
              <a:gd name="connsiteX6" fmla="*/ 11325225 w 12220575"/>
              <a:gd name="connsiteY6" fmla="*/ 314325 h 942975"/>
              <a:gd name="connsiteX7" fmla="*/ 12220575 w 12220575"/>
              <a:gd name="connsiteY7" fmla="*/ 352425 h 942975"/>
              <a:gd name="connsiteX8" fmla="*/ 12182475 w 12220575"/>
              <a:gd name="connsiteY8" fmla="*/ 9525 h 942975"/>
              <a:gd name="connsiteX9" fmla="*/ 0 w 12220575"/>
              <a:gd name="connsiteY9" fmla="*/ 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20575" h="942975">
                <a:moveTo>
                  <a:pt x="0" y="0"/>
                </a:moveTo>
                <a:lnTo>
                  <a:pt x="9525" y="647700"/>
                </a:lnTo>
                <a:lnTo>
                  <a:pt x="2686050" y="942975"/>
                </a:lnTo>
                <a:lnTo>
                  <a:pt x="5124450" y="923925"/>
                </a:lnTo>
                <a:lnTo>
                  <a:pt x="7277100" y="809625"/>
                </a:lnTo>
                <a:lnTo>
                  <a:pt x="9296400" y="466725"/>
                </a:lnTo>
                <a:lnTo>
                  <a:pt x="11325225" y="314325"/>
                </a:lnTo>
                <a:lnTo>
                  <a:pt x="12220575" y="352425"/>
                </a:lnTo>
                <a:lnTo>
                  <a:pt x="12182475" y="9525"/>
                </a:lnTo>
                <a:lnTo>
                  <a:pt x="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任意多边形: 形状 11"/>
          <p:cNvSpPr/>
          <p:nvPr userDrawn="1"/>
        </p:nvSpPr>
        <p:spPr bwMode="auto">
          <a:xfrm>
            <a:off x="-9525" y="6230938"/>
            <a:ext cx="12201525" cy="801179"/>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78000">
                <a:srgbClr val="FFFF00"/>
              </a:gs>
              <a:gs pos="11000">
                <a:srgbClr val="FFC0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sp>
        <p:nvSpPr>
          <p:cNvPr id="2" name="文本框 1"/>
          <p:cNvSpPr txBox="1"/>
          <p:nvPr userDrawn="1"/>
        </p:nvSpPr>
        <p:spPr>
          <a:xfrm>
            <a:off x="11520488" y="6486465"/>
            <a:ext cx="671512" cy="400110"/>
          </a:xfrm>
          <a:prstGeom prst="rect">
            <a:avLst/>
          </a:prstGeom>
          <a:noFill/>
        </p:spPr>
        <p:txBody>
          <a:bodyPr wrap="square" rtlCol="0">
            <a:spAutoFit/>
          </a:bodyPr>
          <a:lstStyle/>
          <a:p>
            <a:pPr algn="ctr"/>
            <a:fld id="{379552D3-A968-4710-B841-1063F5B640DF}" type="slidenum">
              <a:rPr lang="zh-CN" altLang="en-US" sz="2000" b="1" smtClean="0">
                <a:solidFill>
                  <a:schemeClr val="accent2">
                    <a:lumMod val="50000"/>
                  </a:schemeClr>
                </a:solidFill>
              </a:rPr>
              <a:t>‹#›</a:t>
            </a:fld>
            <a:endParaRPr lang="zh-CN" altLang="en-US" b="1" dirty="0">
              <a:solidFill>
                <a:schemeClr val="accent2">
                  <a:lumMod val="50000"/>
                </a:schemeClr>
              </a:solidFill>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134410" y="24187"/>
            <a:ext cx="527050" cy="5270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p:txBody>
          <a:bodyPr/>
          <a:lstStyle/>
          <a:p>
            <a:fld id="{E6F26766-F62E-419D-BB7F-91C9CEBCA24E}" type="datetime1">
              <a:rPr lang="zh-CN" altLang="en-US" smtClean="0"/>
              <a:t>2025/3/3</a:t>
            </a:fld>
            <a:endParaRPr lang="zh-CN" altLang="en-US"/>
          </a:p>
        </p:txBody>
      </p:sp>
      <p:sp>
        <p:nvSpPr>
          <p:cNvPr id="4" name="Footer Placeholder 3"/>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Slide Number Placeholder 4"/>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Pr>
        <a:solidFill>
          <a:schemeClr val="accent3"/>
        </a:solidFill>
        <a:effectLst/>
      </p:bgPr>
    </p:bg>
    <p:spTree>
      <p:nvGrpSpPr>
        <p:cNvPr id="1" name=""/>
        <p:cNvGrpSpPr/>
        <p:nvPr/>
      </p:nvGrpSpPr>
      <p:grpSpPr>
        <a:xfrm>
          <a:off x="0" y="0"/>
          <a:ext cx="0" cy="0"/>
          <a:chOff x="0" y="0"/>
          <a:chExt cx="0" cy="0"/>
        </a:xfrm>
      </p:grpSpPr>
      <p:sp>
        <p:nvSpPr>
          <p:cNvPr id="5" name="Freeform 22_1"/>
          <p:cNvSpPr>
            <a:spLocks noChangeArrowheads="1"/>
          </p:cNvSpPr>
          <p:nvPr userDrawn="1"/>
        </p:nvSpPr>
        <p:spPr bwMode="auto">
          <a:xfrm>
            <a:off x="0" y="1531703"/>
            <a:ext cx="12192000" cy="5326297"/>
          </a:xfrm>
          <a:custGeom>
            <a:avLst/>
            <a:gdLst>
              <a:gd name="connsiteX0" fmla="*/ 7259662 w 12192000"/>
              <a:gd name="connsiteY0" fmla="*/ 57321 h 5381035"/>
              <a:gd name="connsiteX1" fmla="*/ 12192000 w 12192000"/>
              <a:gd name="connsiteY1" fmla="*/ 3668162 h 5381035"/>
              <a:gd name="connsiteX2" fmla="*/ 12192000 w 12192000"/>
              <a:gd name="connsiteY2" fmla="*/ 5381035 h 5381035"/>
              <a:gd name="connsiteX3" fmla="*/ 0 w 12192000"/>
              <a:gd name="connsiteY3" fmla="*/ 5381035 h 5381035"/>
              <a:gd name="connsiteX4" fmla="*/ 0 w 12192000"/>
              <a:gd name="connsiteY4" fmla="*/ 4393412 h 5381035"/>
              <a:gd name="connsiteX5" fmla="*/ 4798 w 12192000"/>
              <a:gd name="connsiteY5" fmla="*/ 4668077 h 5381035"/>
              <a:gd name="connsiteX6" fmla="*/ 3480102 w 12192000"/>
              <a:gd name="connsiteY6" fmla="*/ 3079813 h 5381035"/>
              <a:gd name="connsiteX7" fmla="*/ 6789914 w 12192000"/>
              <a:gd name="connsiteY7" fmla="*/ 82876 h 5381035"/>
              <a:gd name="connsiteX8" fmla="*/ 7259662 w 12192000"/>
              <a:gd name="connsiteY8" fmla="*/ 57321 h 5381035"/>
              <a:gd name="connsiteX9" fmla="*/ 10803922 w 12192000"/>
              <a:gd name="connsiteY9" fmla="*/ 0 h 5381035"/>
              <a:gd name="connsiteX10" fmla="*/ 12192000 w 12192000"/>
              <a:gd name="connsiteY10" fmla="*/ 0 h 5381035"/>
              <a:gd name="connsiteX11" fmla="*/ 12192000 w 12192000"/>
              <a:gd name="connsiteY11" fmla="*/ 1322246 h 5381035"/>
              <a:gd name="connsiteX12" fmla="*/ 10969953 w 12192000"/>
              <a:gd name="connsiteY12" fmla="*/ 120266 h 5381035"/>
              <a:gd name="connsiteX13" fmla="*/ 0 w 12192000"/>
              <a:gd name="connsiteY13" fmla="*/ 0 h 5381035"/>
              <a:gd name="connsiteX14" fmla="*/ 4032282 w 12192000"/>
              <a:gd name="connsiteY14" fmla="*/ 0 h 5381035"/>
              <a:gd name="connsiteX15" fmla="*/ 3968734 w 12192000"/>
              <a:gd name="connsiteY15" fmla="*/ 60350 h 5381035"/>
              <a:gd name="connsiteX16" fmla="*/ 2309846 w 12192000"/>
              <a:gd name="connsiteY16" fmla="*/ 2073351 h 5381035"/>
              <a:gd name="connsiteX17" fmla="*/ 26916 w 12192000"/>
              <a:gd name="connsiteY17" fmla="*/ 3331235 h 5381035"/>
              <a:gd name="connsiteX18" fmla="*/ 0 w 12192000"/>
              <a:gd name="connsiteY18" fmla="*/ 3321905 h 5381035"/>
              <a:gd name="connsiteX0-1" fmla="*/ 7259662 w 12192000"/>
              <a:gd name="connsiteY0-2" fmla="*/ 57321 h 5381035"/>
              <a:gd name="connsiteX1-3" fmla="*/ 12192000 w 12192000"/>
              <a:gd name="connsiteY1-4" fmla="*/ 3668162 h 5381035"/>
              <a:gd name="connsiteX2-5" fmla="*/ 12192000 w 12192000"/>
              <a:gd name="connsiteY2-6" fmla="*/ 5381035 h 5381035"/>
              <a:gd name="connsiteX3-7" fmla="*/ 0 w 12192000"/>
              <a:gd name="connsiteY3-8" fmla="*/ 5381035 h 5381035"/>
              <a:gd name="connsiteX4-9" fmla="*/ 0 w 12192000"/>
              <a:gd name="connsiteY4-10" fmla="*/ 4393412 h 5381035"/>
              <a:gd name="connsiteX5-11" fmla="*/ 4798 w 12192000"/>
              <a:gd name="connsiteY5-12" fmla="*/ 4668077 h 5381035"/>
              <a:gd name="connsiteX6-13" fmla="*/ 3480102 w 12192000"/>
              <a:gd name="connsiteY6-14" fmla="*/ 3079813 h 5381035"/>
              <a:gd name="connsiteX7-15" fmla="*/ 6789914 w 12192000"/>
              <a:gd name="connsiteY7-16" fmla="*/ 82876 h 5381035"/>
              <a:gd name="connsiteX8-17" fmla="*/ 7259662 w 12192000"/>
              <a:gd name="connsiteY8-18" fmla="*/ 57321 h 5381035"/>
              <a:gd name="connsiteX9-19" fmla="*/ 10803922 w 12192000"/>
              <a:gd name="connsiteY9-20" fmla="*/ 0 h 5381035"/>
              <a:gd name="connsiteX10-21" fmla="*/ 12192000 w 12192000"/>
              <a:gd name="connsiteY10-22" fmla="*/ 0 h 5381035"/>
              <a:gd name="connsiteX11-23" fmla="*/ 12192000 w 12192000"/>
              <a:gd name="connsiteY11-24" fmla="*/ 1322246 h 5381035"/>
              <a:gd name="connsiteX12-25" fmla="*/ 10969953 w 12192000"/>
              <a:gd name="connsiteY12-26" fmla="*/ 120266 h 5381035"/>
              <a:gd name="connsiteX13-27" fmla="*/ 10803922 w 12192000"/>
              <a:gd name="connsiteY13-28" fmla="*/ 0 h 5381035"/>
              <a:gd name="connsiteX14-29" fmla="*/ 0 w 12192000"/>
              <a:gd name="connsiteY14-30" fmla="*/ 3321905 h 5381035"/>
              <a:gd name="connsiteX15-31" fmla="*/ 4032282 w 12192000"/>
              <a:gd name="connsiteY15-32" fmla="*/ 0 h 5381035"/>
              <a:gd name="connsiteX16-33" fmla="*/ 3968734 w 12192000"/>
              <a:gd name="connsiteY16-34" fmla="*/ 60350 h 5381035"/>
              <a:gd name="connsiteX17-35" fmla="*/ 2309846 w 12192000"/>
              <a:gd name="connsiteY17-36" fmla="*/ 2073351 h 5381035"/>
              <a:gd name="connsiteX18-37" fmla="*/ 26916 w 12192000"/>
              <a:gd name="connsiteY18-38" fmla="*/ 3331235 h 5381035"/>
              <a:gd name="connsiteX19" fmla="*/ 0 w 12192000"/>
              <a:gd name="connsiteY19" fmla="*/ 3321905 h 5381035"/>
              <a:gd name="connsiteX0-39" fmla="*/ 7259662 w 12192000"/>
              <a:gd name="connsiteY0-40" fmla="*/ 57321 h 5381035"/>
              <a:gd name="connsiteX1-41" fmla="*/ 12192000 w 12192000"/>
              <a:gd name="connsiteY1-42" fmla="*/ 3668162 h 5381035"/>
              <a:gd name="connsiteX2-43" fmla="*/ 12192000 w 12192000"/>
              <a:gd name="connsiteY2-44" fmla="*/ 5381035 h 5381035"/>
              <a:gd name="connsiteX3-45" fmla="*/ 0 w 12192000"/>
              <a:gd name="connsiteY3-46" fmla="*/ 5381035 h 5381035"/>
              <a:gd name="connsiteX4-47" fmla="*/ 0 w 12192000"/>
              <a:gd name="connsiteY4-48" fmla="*/ 4393412 h 5381035"/>
              <a:gd name="connsiteX5-49" fmla="*/ 4798 w 12192000"/>
              <a:gd name="connsiteY5-50" fmla="*/ 4668077 h 5381035"/>
              <a:gd name="connsiteX6-51" fmla="*/ 3480102 w 12192000"/>
              <a:gd name="connsiteY6-52" fmla="*/ 3079813 h 5381035"/>
              <a:gd name="connsiteX7-53" fmla="*/ 6789914 w 12192000"/>
              <a:gd name="connsiteY7-54" fmla="*/ 82876 h 5381035"/>
              <a:gd name="connsiteX8-55" fmla="*/ 7259662 w 12192000"/>
              <a:gd name="connsiteY8-56" fmla="*/ 57321 h 5381035"/>
              <a:gd name="connsiteX9-57" fmla="*/ 10803922 w 12192000"/>
              <a:gd name="connsiteY9-58" fmla="*/ 0 h 5381035"/>
              <a:gd name="connsiteX10-59" fmla="*/ 12192000 w 12192000"/>
              <a:gd name="connsiteY10-60" fmla="*/ 0 h 5381035"/>
              <a:gd name="connsiteX11-61" fmla="*/ 12192000 w 12192000"/>
              <a:gd name="connsiteY11-62" fmla="*/ 1322246 h 5381035"/>
              <a:gd name="connsiteX12-63" fmla="*/ 10969953 w 12192000"/>
              <a:gd name="connsiteY12-64" fmla="*/ 120266 h 5381035"/>
              <a:gd name="connsiteX13-65" fmla="*/ 10803922 w 12192000"/>
              <a:gd name="connsiteY13-66" fmla="*/ 0 h 5381035"/>
              <a:gd name="connsiteX14-67" fmla="*/ 0 w 12192000"/>
              <a:gd name="connsiteY14-68" fmla="*/ 3321905 h 5381035"/>
              <a:gd name="connsiteX15-69" fmla="*/ 4032282 w 12192000"/>
              <a:gd name="connsiteY15-70" fmla="*/ 0 h 5381035"/>
              <a:gd name="connsiteX16-71" fmla="*/ 2309846 w 12192000"/>
              <a:gd name="connsiteY16-72" fmla="*/ 2073351 h 5381035"/>
              <a:gd name="connsiteX17-73" fmla="*/ 26916 w 12192000"/>
              <a:gd name="connsiteY17-74" fmla="*/ 3331235 h 5381035"/>
              <a:gd name="connsiteX18-75" fmla="*/ 0 w 12192000"/>
              <a:gd name="connsiteY18-76" fmla="*/ 3321905 h 5381035"/>
              <a:gd name="connsiteX0-77" fmla="*/ 7259662 w 12192000"/>
              <a:gd name="connsiteY0-78" fmla="*/ 57321 h 5381035"/>
              <a:gd name="connsiteX1-79" fmla="*/ 12192000 w 12192000"/>
              <a:gd name="connsiteY1-80" fmla="*/ 3668162 h 5381035"/>
              <a:gd name="connsiteX2-81" fmla="*/ 12192000 w 12192000"/>
              <a:gd name="connsiteY2-82" fmla="*/ 5381035 h 5381035"/>
              <a:gd name="connsiteX3-83" fmla="*/ 0 w 12192000"/>
              <a:gd name="connsiteY3-84" fmla="*/ 5381035 h 5381035"/>
              <a:gd name="connsiteX4-85" fmla="*/ 0 w 12192000"/>
              <a:gd name="connsiteY4-86" fmla="*/ 4393412 h 5381035"/>
              <a:gd name="connsiteX5-87" fmla="*/ 4798 w 12192000"/>
              <a:gd name="connsiteY5-88" fmla="*/ 4668077 h 5381035"/>
              <a:gd name="connsiteX6-89" fmla="*/ 3480102 w 12192000"/>
              <a:gd name="connsiteY6-90" fmla="*/ 3079813 h 5381035"/>
              <a:gd name="connsiteX7-91" fmla="*/ 6789914 w 12192000"/>
              <a:gd name="connsiteY7-92" fmla="*/ 82876 h 5381035"/>
              <a:gd name="connsiteX8-93" fmla="*/ 7259662 w 12192000"/>
              <a:gd name="connsiteY8-94" fmla="*/ 57321 h 5381035"/>
              <a:gd name="connsiteX9-95" fmla="*/ 10803922 w 12192000"/>
              <a:gd name="connsiteY9-96" fmla="*/ 0 h 5381035"/>
              <a:gd name="connsiteX10-97" fmla="*/ 12192000 w 12192000"/>
              <a:gd name="connsiteY10-98" fmla="*/ 0 h 5381035"/>
              <a:gd name="connsiteX11-99" fmla="*/ 12192000 w 12192000"/>
              <a:gd name="connsiteY11-100" fmla="*/ 1322246 h 5381035"/>
              <a:gd name="connsiteX12-101" fmla="*/ 10969953 w 12192000"/>
              <a:gd name="connsiteY12-102" fmla="*/ 120266 h 5381035"/>
              <a:gd name="connsiteX13-103" fmla="*/ 10803922 w 12192000"/>
              <a:gd name="connsiteY13-104" fmla="*/ 0 h 5381035"/>
              <a:gd name="connsiteX14-105" fmla="*/ 0 w 12192000"/>
              <a:gd name="connsiteY14-106" fmla="*/ 3321905 h 5381035"/>
              <a:gd name="connsiteX15-107" fmla="*/ 2309846 w 12192000"/>
              <a:gd name="connsiteY15-108" fmla="*/ 2073351 h 5381035"/>
              <a:gd name="connsiteX16-109" fmla="*/ 26916 w 12192000"/>
              <a:gd name="connsiteY16-110" fmla="*/ 3331235 h 5381035"/>
              <a:gd name="connsiteX17-111" fmla="*/ 0 w 12192000"/>
              <a:gd name="connsiteY17-112" fmla="*/ 3321905 h 5381035"/>
              <a:gd name="connsiteX0-113" fmla="*/ 7259662 w 12192000"/>
              <a:gd name="connsiteY0-114" fmla="*/ 57321 h 5381035"/>
              <a:gd name="connsiteX1-115" fmla="*/ 12192000 w 12192000"/>
              <a:gd name="connsiteY1-116" fmla="*/ 3668162 h 5381035"/>
              <a:gd name="connsiteX2-117" fmla="*/ 12192000 w 12192000"/>
              <a:gd name="connsiteY2-118" fmla="*/ 5381035 h 5381035"/>
              <a:gd name="connsiteX3-119" fmla="*/ 0 w 12192000"/>
              <a:gd name="connsiteY3-120" fmla="*/ 5381035 h 5381035"/>
              <a:gd name="connsiteX4-121" fmla="*/ 0 w 12192000"/>
              <a:gd name="connsiteY4-122" fmla="*/ 4393412 h 5381035"/>
              <a:gd name="connsiteX5-123" fmla="*/ 4798 w 12192000"/>
              <a:gd name="connsiteY5-124" fmla="*/ 4668077 h 5381035"/>
              <a:gd name="connsiteX6-125" fmla="*/ 3480102 w 12192000"/>
              <a:gd name="connsiteY6-126" fmla="*/ 3079813 h 5381035"/>
              <a:gd name="connsiteX7-127" fmla="*/ 6789914 w 12192000"/>
              <a:gd name="connsiteY7-128" fmla="*/ 82876 h 5381035"/>
              <a:gd name="connsiteX8-129" fmla="*/ 7259662 w 12192000"/>
              <a:gd name="connsiteY8-130" fmla="*/ 57321 h 5381035"/>
              <a:gd name="connsiteX9-131" fmla="*/ 10803922 w 12192000"/>
              <a:gd name="connsiteY9-132" fmla="*/ 0 h 5381035"/>
              <a:gd name="connsiteX10-133" fmla="*/ 12192000 w 12192000"/>
              <a:gd name="connsiteY10-134" fmla="*/ 0 h 5381035"/>
              <a:gd name="connsiteX11-135" fmla="*/ 12192000 w 12192000"/>
              <a:gd name="connsiteY11-136" fmla="*/ 1322246 h 5381035"/>
              <a:gd name="connsiteX12-137" fmla="*/ 10969953 w 12192000"/>
              <a:gd name="connsiteY12-138" fmla="*/ 120266 h 5381035"/>
              <a:gd name="connsiteX13-139" fmla="*/ 10803922 w 12192000"/>
              <a:gd name="connsiteY13-140" fmla="*/ 0 h 5381035"/>
              <a:gd name="connsiteX14-141" fmla="*/ 26916 w 12192000"/>
              <a:gd name="connsiteY14-142" fmla="*/ 3331235 h 5381035"/>
              <a:gd name="connsiteX15-143" fmla="*/ 2309846 w 12192000"/>
              <a:gd name="connsiteY15-144" fmla="*/ 2073351 h 5381035"/>
              <a:gd name="connsiteX16-145" fmla="*/ 26916 w 12192000"/>
              <a:gd name="connsiteY16-146" fmla="*/ 3331235 h 5381035"/>
              <a:gd name="connsiteX0-147" fmla="*/ 7259662 w 12192000"/>
              <a:gd name="connsiteY0-148" fmla="*/ 57321 h 5381035"/>
              <a:gd name="connsiteX1-149" fmla="*/ 12192000 w 12192000"/>
              <a:gd name="connsiteY1-150" fmla="*/ 3668162 h 5381035"/>
              <a:gd name="connsiteX2-151" fmla="*/ 12192000 w 12192000"/>
              <a:gd name="connsiteY2-152" fmla="*/ 5381035 h 5381035"/>
              <a:gd name="connsiteX3-153" fmla="*/ 0 w 12192000"/>
              <a:gd name="connsiteY3-154" fmla="*/ 5381035 h 5381035"/>
              <a:gd name="connsiteX4-155" fmla="*/ 0 w 12192000"/>
              <a:gd name="connsiteY4-156" fmla="*/ 4393412 h 5381035"/>
              <a:gd name="connsiteX5-157" fmla="*/ 4798 w 12192000"/>
              <a:gd name="connsiteY5-158" fmla="*/ 4668077 h 5381035"/>
              <a:gd name="connsiteX6-159" fmla="*/ 3480102 w 12192000"/>
              <a:gd name="connsiteY6-160" fmla="*/ 3079813 h 5381035"/>
              <a:gd name="connsiteX7-161" fmla="*/ 6789914 w 12192000"/>
              <a:gd name="connsiteY7-162" fmla="*/ 82876 h 5381035"/>
              <a:gd name="connsiteX8-163" fmla="*/ 7259662 w 12192000"/>
              <a:gd name="connsiteY8-164" fmla="*/ 57321 h 5381035"/>
              <a:gd name="connsiteX9-165" fmla="*/ 10803922 w 12192000"/>
              <a:gd name="connsiteY9-166" fmla="*/ 0 h 5381035"/>
              <a:gd name="connsiteX10-167" fmla="*/ 12192000 w 12192000"/>
              <a:gd name="connsiteY10-168" fmla="*/ 0 h 5381035"/>
              <a:gd name="connsiteX11-169" fmla="*/ 12192000 w 12192000"/>
              <a:gd name="connsiteY11-170" fmla="*/ 1322246 h 5381035"/>
              <a:gd name="connsiteX12-171" fmla="*/ 10969953 w 12192000"/>
              <a:gd name="connsiteY12-172" fmla="*/ 120266 h 5381035"/>
              <a:gd name="connsiteX13-173" fmla="*/ 10803922 w 12192000"/>
              <a:gd name="connsiteY13-174" fmla="*/ 0 h 5381035"/>
              <a:gd name="connsiteX0-175" fmla="*/ 7259662 w 12192000"/>
              <a:gd name="connsiteY0-176" fmla="*/ 57321 h 5381035"/>
              <a:gd name="connsiteX1-177" fmla="*/ 12192000 w 12192000"/>
              <a:gd name="connsiteY1-178" fmla="*/ 3668162 h 5381035"/>
              <a:gd name="connsiteX2-179" fmla="*/ 12192000 w 12192000"/>
              <a:gd name="connsiteY2-180" fmla="*/ 5381035 h 5381035"/>
              <a:gd name="connsiteX3-181" fmla="*/ 0 w 12192000"/>
              <a:gd name="connsiteY3-182" fmla="*/ 5381035 h 5381035"/>
              <a:gd name="connsiteX4-183" fmla="*/ 0 w 12192000"/>
              <a:gd name="connsiteY4-184" fmla="*/ 4393412 h 5381035"/>
              <a:gd name="connsiteX5-185" fmla="*/ 4798 w 12192000"/>
              <a:gd name="connsiteY5-186" fmla="*/ 4668077 h 5381035"/>
              <a:gd name="connsiteX6-187" fmla="*/ 3480102 w 12192000"/>
              <a:gd name="connsiteY6-188" fmla="*/ 3079813 h 5381035"/>
              <a:gd name="connsiteX7-189" fmla="*/ 6789914 w 12192000"/>
              <a:gd name="connsiteY7-190" fmla="*/ 82876 h 5381035"/>
              <a:gd name="connsiteX8-191" fmla="*/ 7259662 w 12192000"/>
              <a:gd name="connsiteY8-192" fmla="*/ 57321 h 5381035"/>
              <a:gd name="connsiteX9-193" fmla="*/ 10803922 w 12192000"/>
              <a:gd name="connsiteY9-194" fmla="*/ 0 h 5381035"/>
              <a:gd name="connsiteX10-195" fmla="*/ 12192000 w 12192000"/>
              <a:gd name="connsiteY10-196" fmla="*/ 1322246 h 5381035"/>
              <a:gd name="connsiteX11-197" fmla="*/ 10969953 w 12192000"/>
              <a:gd name="connsiteY11-198" fmla="*/ 120266 h 5381035"/>
              <a:gd name="connsiteX12-199" fmla="*/ 10803922 w 12192000"/>
              <a:gd name="connsiteY12-200" fmla="*/ 0 h 5381035"/>
              <a:gd name="connsiteX0-201" fmla="*/ 7259662 w 12192000"/>
              <a:gd name="connsiteY0-202" fmla="*/ 2583 h 5326297"/>
              <a:gd name="connsiteX1-203" fmla="*/ 12192000 w 12192000"/>
              <a:gd name="connsiteY1-204" fmla="*/ 3613424 h 5326297"/>
              <a:gd name="connsiteX2-205" fmla="*/ 12192000 w 12192000"/>
              <a:gd name="connsiteY2-206" fmla="*/ 5326297 h 5326297"/>
              <a:gd name="connsiteX3-207" fmla="*/ 0 w 12192000"/>
              <a:gd name="connsiteY3-208" fmla="*/ 5326297 h 5326297"/>
              <a:gd name="connsiteX4-209" fmla="*/ 0 w 12192000"/>
              <a:gd name="connsiteY4-210" fmla="*/ 4338674 h 5326297"/>
              <a:gd name="connsiteX5-211" fmla="*/ 4798 w 12192000"/>
              <a:gd name="connsiteY5-212" fmla="*/ 4613339 h 5326297"/>
              <a:gd name="connsiteX6-213" fmla="*/ 3480102 w 12192000"/>
              <a:gd name="connsiteY6-214" fmla="*/ 3025075 h 5326297"/>
              <a:gd name="connsiteX7-215" fmla="*/ 6789914 w 12192000"/>
              <a:gd name="connsiteY7-216" fmla="*/ 28138 h 5326297"/>
              <a:gd name="connsiteX8-217" fmla="*/ 7259662 w 12192000"/>
              <a:gd name="connsiteY8-218" fmla="*/ 2583 h 5326297"/>
              <a:gd name="connsiteX9-219" fmla="*/ 10969953 w 12192000"/>
              <a:gd name="connsiteY9-220" fmla="*/ 65528 h 5326297"/>
              <a:gd name="connsiteX10-221" fmla="*/ 12192000 w 12192000"/>
              <a:gd name="connsiteY10-222" fmla="*/ 1267508 h 5326297"/>
              <a:gd name="connsiteX11-223" fmla="*/ 10969953 w 12192000"/>
              <a:gd name="connsiteY11-224" fmla="*/ 65528 h 5326297"/>
              <a:gd name="connsiteX0-225" fmla="*/ 7259662 w 12192000"/>
              <a:gd name="connsiteY0-226" fmla="*/ 2583 h 5326297"/>
              <a:gd name="connsiteX1-227" fmla="*/ 12192000 w 12192000"/>
              <a:gd name="connsiteY1-228" fmla="*/ 3613424 h 5326297"/>
              <a:gd name="connsiteX2-229" fmla="*/ 12192000 w 12192000"/>
              <a:gd name="connsiteY2-230" fmla="*/ 5326297 h 5326297"/>
              <a:gd name="connsiteX3-231" fmla="*/ 0 w 12192000"/>
              <a:gd name="connsiteY3-232" fmla="*/ 5326297 h 5326297"/>
              <a:gd name="connsiteX4-233" fmla="*/ 0 w 12192000"/>
              <a:gd name="connsiteY4-234" fmla="*/ 4338674 h 5326297"/>
              <a:gd name="connsiteX5-235" fmla="*/ 4798 w 12192000"/>
              <a:gd name="connsiteY5-236" fmla="*/ 4613339 h 5326297"/>
              <a:gd name="connsiteX6-237" fmla="*/ 3480102 w 12192000"/>
              <a:gd name="connsiteY6-238" fmla="*/ 3025075 h 5326297"/>
              <a:gd name="connsiteX7-239" fmla="*/ 6789914 w 12192000"/>
              <a:gd name="connsiteY7-240" fmla="*/ 28138 h 5326297"/>
              <a:gd name="connsiteX8-241" fmla="*/ 7259662 w 12192000"/>
              <a:gd name="connsiteY8-242" fmla="*/ 2583 h 53262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2192000" h="5326297">
                <a:moveTo>
                  <a:pt x="7259662" y="2583"/>
                </a:moveTo>
                <a:cubicBezTo>
                  <a:pt x="9625834" y="111255"/>
                  <a:pt x="12192000" y="3613424"/>
                  <a:pt x="12192000" y="3613424"/>
                </a:cubicBezTo>
                <a:lnTo>
                  <a:pt x="12192000" y="5326297"/>
                </a:lnTo>
                <a:lnTo>
                  <a:pt x="0" y="5326297"/>
                </a:lnTo>
                <a:lnTo>
                  <a:pt x="0" y="4338674"/>
                </a:lnTo>
                <a:cubicBezTo>
                  <a:pt x="1599" y="4430229"/>
                  <a:pt x="3199" y="4521784"/>
                  <a:pt x="4798" y="4613339"/>
                </a:cubicBezTo>
                <a:cubicBezTo>
                  <a:pt x="4798" y="4613339"/>
                  <a:pt x="1766092" y="5316740"/>
                  <a:pt x="3480102" y="3025075"/>
                </a:cubicBezTo>
                <a:cubicBezTo>
                  <a:pt x="5194112" y="732474"/>
                  <a:pt x="5876761" y="174992"/>
                  <a:pt x="6789914" y="28138"/>
                </a:cubicBezTo>
                <a:cubicBezTo>
                  <a:pt x="6945061" y="3175"/>
                  <a:pt x="7101917" y="-4662"/>
                  <a:pt x="7259662" y="2583"/>
                </a:cubicBezTo>
                <a:close/>
              </a:path>
            </a:pathLst>
          </a:custGeom>
          <a:blipFill>
            <a:blip r:embed="rId2">
              <a:duotone>
                <a:schemeClr val="accent2">
                  <a:shade val="45000"/>
                  <a:satMod val="135000"/>
                </a:schemeClr>
                <a:prstClr val="white"/>
              </a:duotone>
            </a:blip>
            <a:srcRect/>
            <a:stretch>
              <a:fillRect t="-28757" b="-15909"/>
            </a:stretch>
          </a:blipFill>
          <a:ln>
            <a:noFill/>
          </a:ln>
        </p:spPr>
        <p:txBody>
          <a:bodyPr vert="horz" wrap="square" lIns="91440" tIns="45720" rIns="91440" bIns="45720" numCol="1" anchor="t" anchorCtr="0" compatLnSpc="1">
            <a:noAutofit/>
          </a:bodyPr>
          <a:lstStyle/>
          <a:p>
            <a:endParaRPr lang="zh-CN" altLang="en-US"/>
          </a:p>
        </p:txBody>
      </p:sp>
      <p:sp>
        <p:nvSpPr>
          <p:cNvPr id="10" name="任意多边形: 形状 9"/>
          <p:cNvSpPr>
            <a:spLocks noChangeArrowheads="1"/>
          </p:cNvSpPr>
          <p:nvPr userDrawn="1"/>
        </p:nvSpPr>
        <p:spPr bwMode="auto">
          <a:xfrm>
            <a:off x="-794" y="1531703"/>
            <a:ext cx="12192000" cy="5326297"/>
          </a:xfrm>
          <a:custGeom>
            <a:avLst/>
            <a:gdLst>
              <a:gd name="connsiteX0" fmla="*/ 7259662 w 12192000"/>
              <a:gd name="connsiteY0" fmla="*/ 57321 h 5381035"/>
              <a:gd name="connsiteX1" fmla="*/ 12192000 w 12192000"/>
              <a:gd name="connsiteY1" fmla="*/ 3668162 h 5381035"/>
              <a:gd name="connsiteX2" fmla="*/ 12192000 w 12192000"/>
              <a:gd name="connsiteY2" fmla="*/ 5381035 h 5381035"/>
              <a:gd name="connsiteX3" fmla="*/ 0 w 12192000"/>
              <a:gd name="connsiteY3" fmla="*/ 5381035 h 5381035"/>
              <a:gd name="connsiteX4" fmla="*/ 0 w 12192000"/>
              <a:gd name="connsiteY4" fmla="*/ 4393412 h 5381035"/>
              <a:gd name="connsiteX5" fmla="*/ 4798 w 12192000"/>
              <a:gd name="connsiteY5" fmla="*/ 4668077 h 5381035"/>
              <a:gd name="connsiteX6" fmla="*/ 3480102 w 12192000"/>
              <a:gd name="connsiteY6" fmla="*/ 3079813 h 5381035"/>
              <a:gd name="connsiteX7" fmla="*/ 6789914 w 12192000"/>
              <a:gd name="connsiteY7" fmla="*/ 82876 h 5381035"/>
              <a:gd name="connsiteX8" fmla="*/ 7259662 w 12192000"/>
              <a:gd name="connsiteY8" fmla="*/ 57321 h 5381035"/>
              <a:gd name="connsiteX9" fmla="*/ 10803922 w 12192000"/>
              <a:gd name="connsiteY9" fmla="*/ 0 h 5381035"/>
              <a:gd name="connsiteX10" fmla="*/ 12192000 w 12192000"/>
              <a:gd name="connsiteY10" fmla="*/ 0 h 5381035"/>
              <a:gd name="connsiteX11" fmla="*/ 12192000 w 12192000"/>
              <a:gd name="connsiteY11" fmla="*/ 1322246 h 5381035"/>
              <a:gd name="connsiteX12" fmla="*/ 10969953 w 12192000"/>
              <a:gd name="connsiteY12" fmla="*/ 120266 h 5381035"/>
              <a:gd name="connsiteX13" fmla="*/ 0 w 12192000"/>
              <a:gd name="connsiteY13" fmla="*/ 0 h 5381035"/>
              <a:gd name="connsiteX14" fmla="*/ 4032282 w 12192000"/>
              <a:gd name="connsiteY14" fmla="*/ 0 h 5381035"/>
              <a:gd name="connsiteX15" fmla="*/ 3968734 w 12192000"/>
              <a:gd name="connsiteY15" fmla="*/ 60350 h 5381035"/>
              <a:gd name="connsiteX16" fmla="*/ 2309846 w 12192000"/>
              <a:gd name="connsiteY16" fmla="*/ 2073351 h 5381035"/>
              <a:gd name="connsiteX17" fmla="*/ 26916 w 12192000"/>
              <a:gd name="connsiteY17" fmla="*/ 3331235 h 5381035"/>
              <a:gd name="connsiteX18" fmla="*/ 0 w 12192000"/>
              <a:gd name="connsiteY18" fmla="*/ 3321905 h 5381035"/>
              <a:gd name="connsiteX0-1" fmla="*/ 7259662 w 12192000"/>
              <a:gd name="connsiteY0-2" fmla="*/ 57321 h 5381035"/>
              <a:gd name="connsiteX1-3" fmla="*/ 12192000 w 12192000"/>
              <a:gd name="connsiteY1-4" fmla="*/ 3668162 h 5381035"/>
              <a:gd name="connsiteX2-5" fmla="*/ 12192000 w 12192000"/>
              <a:gd name="connsiteY2-6" fmla="*/ 5381035 h 5381035"/>
              <a:gd name="connsiteX3-7" fmla="*/ 0 w 12192000"/>
              <a:gd name="connsiteY3-8" fmla="*/ 5381035 h 5381035"/>
              <a:gd name="connsiteX4-9" fmla="*/ 0 w 12192000"/>
              <a:gd name="connsiteY4-10" fmla="*/ 4393412 h 5381035"/>
              <a:gd name="connsiteX5-11" fmla="*/ 4798 w 12192000"/>
              <a:gd name="connsiteY5-12" fmla="*/ 4668077 h 5381035"/>
              <a:gd name="connsiteX6-13" fmla="*/ 3480102 w 12192000"/>
              <a:gd name="connsiteY6-14" fmla="*/ 3079813 h 5381035"/>
              <a:gd name="connsiteX7-15" fmla="*/ 6789914 w 12192000"/>
              <a:gd name="connsiteY7-16" fmla="*/ 82876 h 5381035"/>
              <a:gd name="connsiteX8-17" fmla="*/ 7259662 w 12192000"/>
              <a:gd name="connsiteY8-18" fmla="*/ 57321 h 5381035"/>
              <a:gd name="connsiteX9-19" fmla="*/ 10803922 w 12192000"/>
              <a:gd name="connsiteY9-20" fmla="*/ 0 h 5381035"/>
              <a:gd name="connsiteX10-21" fmla="*/ 12192000 w 12192000"/>
              <a:gd name="connsiteY10-22" fmla="*/ 0 h 5381035"/>
              <a:gd name="connsiteX11-23" fmla="*/ 12192000 w 12192000"/>
              <a:gd name="connsiteY11-24" fmla="*/ 1322246 h 5381035"/>
              <a:gd name="connsiteX12-25" fmla="*/ 10969953 w 12192000"/>
              <a:gd name="connsiteY12-26" fmla="*/ 120266 h 5381035"/>
              <a:gd name="connsiteX13-27" fmla="*/ 10803922 w 12192000"/>
              <a:gd name="connsiteY13-28" fmla="*/ 0 h 5381035"/>
              <a:gd name="connsiteX14-29" fmla="*/ 0 w 12192000"/>
              <a:gd name="connsiteY14-30" fmla="*/ 3321905 h 5381035"/>
              <a:gd name="connsiteX15-31" fmla="*/ 4032282 w 12192000"/>
              <a:gd name="connsiteY15-32" fmla="*/ 0 h 5381035"/>
              <a:gd name="connsiteX16-33" fmla="*/ 3968734 w 12192000"/>
              <a:gd name="connsiteY16-34" fmla="*/ 60350 h 5381035"/>
              <a:gd name="connsiteX17-35" fmla="*/ 2309846 w 12192000"/>
              <a:gd name="connsiteY17-36" fmla="*/ 2073351 h 5381035"/>
              <a:gd name="connsiteX18-37" fmla="*/ 26916 w 12192000"/>
              <a:gd name="connsiteY18-38" fmla="*/ 3331235 h 5381035"/>
              <a:gd name="connsiteX19" fmla="*/ 0 w 12192000"/>
              <a:gd name="connsiteY19" fmla="*/ 3321905 h 5381035"/>
              <a:gd name="connsiteX0-39" fmla="*/ 7259662 w 12192000"/>
              <a:gd name="connsiteY0-40" fmla="*/ 57321 h 5381035"/>
              <a:gd name="connsiteX1-41" fmla="*/ 12192000 w 12192000"/>
              <a:gd name="connsiteY1-42" fmla="*/ 3668162 h 5381035"/>
              <a:gd name="connsiteX2-43" fmla="*/ 12192000 w 12192000"/>
              <a:gd name="connsiteY2-44" fmla="*/ 5381035 h 5381035"/>
              <a:gd name="connsiteX3-45" fmla="*/ 0 w 12192000"/>
              <a:gd name="connsiteY3-46" fmla="*/ 5381035 h 5381035"/>
              <a:gd name="connsiteX4-47" fmla="*/ 0 w 12192000"/>
              <a:gd name="connsiteY4-48" fmla="*/ 4393412 h 5381035"/>
              <a:gd name="connsiteX5-49" fmla="*/ 4798 w 12192000"/>
              <a:gd name="connsiteY5-50" fmla="*/ 4668077 h 5381035"/>
              <a:gd name="connsiteX6-51" fmla="*/ 3480102 w 12192000"/>
              <a:gd name="connsiteY6-52" fmla="*/ 3079813 h 5381035"/>
              <a:gd name="connsiteX7-53" fmla="*/ 6789914 w 12192000"/>
              <a:gd name="connsiteY7-54" fmla="*/ 82876 h 5381035"/>
              <a:gd name="connsiteX8-55" fmla="*/ 7259662 w 12192000"/>
              <a:gd name="connsiteY8-56" fmla="*/ 57321 h 5381035"/>
              <a:gd name="connsiteX9-57" fmla="*/ 10803922 w 12192000"/>
              <a:gd name="connsiteY9-58" fmla="*/ 0 h 5381035"/>
              <a:gd name="connsiteX10-59" fmla="*/ 12192000 w 12192000"/>
              <a:gd name="connsiteY10-60" fmla="*/ 0 h 5381035"/>
              <a:gd name="connsiteX11-61" fmla="*/ 12192000 w 12192000"/>
              <a:gd name="connsiteY11-62" fmla="*/ 1322246 h 5381035"/>
              <a:gd name="connsiteX12-63" fmla="*/ 10969953 w 12192000"/>
              <a:gd name="connsiteY12-64" fmla="*/ 120266 h 5381035"/>
              <a:gd name="connsiteX13-65" fmla="*/ 10803922 w 12192000"/>
              <a:gd name="connsiteY13-66" fmla="*/ 0 h 5381035"/>
              <a:gd name="connsiteX14-67" fmla="*/ 0 w 12192000"/>
              <a:gd name="connsiteY14-68" fmla="*/ 3321905 h 5381035"/>
              <a:gd name="connsiteX15-69" fmla="*/ 4032282 w 12192000"/>
              <a:gd name="connsiteY15-70" fmla="*/ 0 h 5381035"/>
              <a:gd name="connsiteX16-71" fmla="*/ 2309846 w 12192000"/>
              <a:gd name="connsiteY16-72" fmla="*/ 2073351 h 5381035"/>
              <a:gd name="connsiteX17-73" fmla="*/ 26916 w 12192000"/>
              <a:gd name="connsiteY17-74" fmla="*/ 3331235 h 5381035"/>
              <a:gd name="connsiteX18-75" fmla="*/ 0 w 12192000"/>
              <a:gd name="connsiteY18-76" fmla="*/ 3321905 h 5381035"/>
              <a:gd name="connsiteX0-77" fmla="*/ 7259662 w 12192000"/>
              <a:gd name="connsiteY0-78" fmla="*/ 57321 h 5381035"/>
              <a:gd name="connsiteX1-79" fmla="*/ 12192000 w 12192000"/>
              <a:gd name="connsiteY1-80" fmla="*/ 3668162 h 5381035"/>
              <a:gd name="connsiteX2-81" fmla="*/ 12192000 w 12192000"/>
              <a:gd name="connsiteY2-82" fmla="*/ 5381035 h 5381035"/>
              <a:gd name="connsiteX3-83" fmla="*/ 0 w 12192000"/>
              <a:gd name="connsiteY3-84" fmla="*/ 5381035 h 5381035"/>
              <a:gd name="connsiteX4-85" fmla="*/ 0 w 12192000"/>
              <a:gd name="connsiteY4-86" fmla="*/ 4393412 h 5381035"/>
              <a:gd name="connsiteX5-87" fmla="*/ 4798 w 12192000"/>
              <a:gd name="connsiteY5-88" fmla="*/ 4668077 h 5381035"/>
              <a:gd name="connsiteX6-89" fmla="*/ 3480102 w 12192000"/>
              <a:gd name="connsiteY6-90" fmla="*/ 3079813 h 5381035"/>
              <a:gd name="connsiteX7-91" fmla="*/ 6789914 w 12192000"/>
              <a:gd name="connsiteY7-92" fmla="*/ 82876 h 5381035"/>
              <a:gd name="connsiteX8-93" fmla="*/ 7259662 w 12192000"/>
              <a:gd name="connsiteY8-94" fmla="*/ 57321 h 5381035"/>
              <a:gd name="connsiteX9-95" fmla="*/ 10803922 w 12192000"/>
              <a:gd name="connsiteY9-96" fmla="*/ 0 h 5381035"/>
              <a:gd name="connsiteX10-97" fmla="*/ 12192000 w 12192000"/>
              <a:gd name="connsiteY10-98" fmla="*/ 0 h 5381035"/>
              <a:gd name="connsiteX11-99" fmla="*/ 12192000 w 12192000"/>
              <a:gd name="connsiteY11-100" fmla="*/ 1322246 h 5381035"/>
              <a:gd name="connsiteX12-101" fmla="*/ 10969953 w 12192000"/>
              <a:gd name="connsiteY12-102" fmla="*/ 120266 h 5381035"/>
              <a:gd name="connsiteX13-103" fmla="*/ 10803922 w 12192000"/>
              <a:gd name="connsiteY13-104" fmla="*/ 0 h 5381035"/>
              <a:gd name="connsiteX14-105" fmla="*/ 0 w 12192000"/>
              <a:gd name="connsiteY14-106" fmla="*/ 3321905 h 5381035"/>
              <a:gd name="connsiteX15-107" fmla="*/ 2309846 w 12192000"/>
              <a:gd name="connsiteY15-108" fmla="*/ 2073351 h 5381035"/>
              <a:gd name="connsiteX16-109" fmla="*/ 26916 w 12192000"/>
              <a:gd name="connsiteY16-110" fmla="*/ 3331235 h 5381035"/>
              <a:gd name="connsiteX17-111" fmla="*/ 0 w 12192000"/>
              <a:gd name="connsiteY17-112" fmla="*/ 3321905 h 5381035"/>
              <a:gd name="connsiteX0-113" fmla="*/ 7259662 w 12192000"/>
              <a:gd name="connsiteY0-114" fmla="*/ 57321 h 5381035"/>
              <a:gd name="connsiteX1-115" fmla="*/ 12192000 w 12192000"/>
              <a:gd name="connsiteY1-116" fmla="*/ 3668162 h 5381035"/>
              <a:gd name="connsiteX2-117" fmla="*/ 12192000 w 12192000"/>
              <a:gd name="connsiteY2-118" fmla="*/ 5381035 h 5381035"/>
              <a:gd name="connsiteX3-119" fmla="*/ 0 w 12192000"/>
              <a:gd name="connsiteY3-120" fmla="*/ 5381035 h 5381035"/>
              <a:gd name="connsiteX4-121" fmla="*/ 0 w 12192000"/>
              <a:gd name="connsiteY4-122" fmla="*/ 4393412 h 5381035"/>
              <a:gd name="connsiteX5-123" fmla="*/ 4798 w 12192000"/>
              <a:gd name="connsiteY5-124" fmla="*/ 4668077 h 5381035"/>
              <a:gd name="connsiteX6-125" fmla="*/ 3480102 w 12192000"/>
              <a:gd name="connsiteY6-126" fmla="*/ 3079813 h 5381035"/>
              <a:gd name="connsiteX7-127" fmla="*/ 6789914 w 12192000"/>
              <a:gd name="connsiteY7-128" fmla="*/ 82876 h 5381035"/>
              <a:gd name="connsiteX8-129" fmla="*/ 7259662 w 12192000"/>
              <a:gd name="connsiteY8-130" fmla="*/ 57321 h 5381035"/>
              <a:gd name="connsiteX9-131" fmla="*/ 10803922 w 12192000"/>
              <a:gd name="connsiteY9-132" fmla="*/ 0 h 5381035"/>
              <a:gd name="connsiteX10-133" fmla="*/ 12192000 w 12192000"/>
              <a:gd name="connsiteY10-134" fmla="*/ 0 h 5381035"/>
              <a:gd name="connsiteX11-135" fmla="*/ 12192000 w 12192000"/>
              <a:gd name="connsiteY11-136" fmla="*/ 1322246 h 5381035"/>
              <a:gd name="connsiteX12-137" fmla="*/ 10969953 w 12192000"/>
              <a:gd name="connsiteY12-138" fmla="*/ 120266 h 5381035"/>
              <a:gd name="connsiteX13-139" fmla="*/ 10803922 w 12192000"/>
              <a:gd name="connsiteY13-140" fmla="*/ 0 h 5381035"/>
              <a:gd name="connsiteX14-141" fmla="*/ 26916 w 12192000"/>
              <a:gd name="connsiteY14-142" fmla="*/ 3331235 h 5381035"/>
              <a:gd name="connsiteX15-143" fmla="*/ 2309846 w 12192000"/>
              <a:gd name="connsiteY15-144" fmla="*/ 2073351 h 5381035"/>
              <a:gd name="connsiteX16-145" fmla="*/ 26916 w 12192000"/>
              <a:gd name="connsiteY16-146" fmla="*/ 3331235 h 5381035"/>
              <a:gd name="connsiteX0-147" fmla="*/ 7259662 w 12192000"/>
              <a:gd name="connsiteY0-148" fmla="*/ 57321 h 5381035"/>
              <a:gd name="connsiteX1-149" fmla="*/ 12192000 w 12192000"/>
              <a:gd name="connsiteY1-150" fmla="*/ 3668162 h 5381035"/>
              <a:gd name="connsiteX2-151" fmla="*/ 12192000 w 12192000"/>
              <a:gd name="connsiteY2-152" fmla="*/ 5381035 h 5381035"/>
              <a:gd name="connsiteX3-153" fmla="*/ 0 w 12192000"/>
              <a:gd name="connsiteY3-154" fmla="*/ 5381035 h 5381035"/>
              <a:gd name="connsiteX4-155" fmla="*/ 0 w 12192000"/>
              <a:gd name="connsiteY4-156" fmla="*/ 4393412 h 5381035"/>
              <a:gd name="connsiteX5-157" fmla="*/ 4798 w 12192000"/>
              <a:gd name="connsiteY5-158" fmla="*/ 4668077 h 5381035"/>
              <a:gd name="connsiteX6-159" fmla="*/ 3480102 w 12192000"/>
              <a:gd name="connsiteY6-160" fmla="*/ 3079813 h 5381035"/>
              <a:gd name="connsiteX7-161" fmla="*/ 6789914 w 12192000"/>
              <a:gd name="connsiteY7-162" fmla="*/ 82876 h 5381035"/>
              <a:gd name="connsiteX8-163" fmla="*/ 7259662 w 12192000"/>
              <a:gd name="connsiteY8-164" fmla="*/ 57321 h 5381035"/>
              <a:gd name="connsiteX9-165" fmla="*/ 10803922 w 12192000"/>
              <a:gd name="connsiteY9-166" fmla="*/ 0 h 5381035"/>
              <a:gd name="connsiteX10-167" fmla="*/ 12192000 w 12192000"/>
              <a:gd name="connsiteY10-168" fmla="*/ 0 h 5381035"/>
              <a:gd name="connsiteX11-169" fmla="*/ 12192000 w 12192000"/>
              <a:gd name="connsiteY11-170" fmla="*/ 1322246 h 5381035"/>
              <a:gd name="connsiteX12-171" fmla="*/ 10969953 w 12192000"/>
              <a:gd name="connsiteY12-172" fmla="*/ 120266 h 5381035"/>
              <a:gd name="connsiteX13-173" fmla="*/ 10803922 w 12192000"/>
              <a:gd name="connsiteY13-174" fmla="*/ 0 h 5381035"/>
              <a:gd name="connsiteX0-175" fmla="*/ 7259662 w 12192000"/>
              <a:gd name="connsiteY0-176" fmla="*/ 57321 h 5381035"/>
              <a:gd name="connsiteX1-177" fmla="*/ 12192000 w 12192000"/>
              <a:gd name="connsiteY1-178" fmla="*/ 3668162 h 5381035"/>
              <a:gd name="connsiteX2-179" fmla="*/ 12192000 w 12192000"/>
              <a:gd name="connsiteY2-180" fmla="*/ 5381035 h 5381035"/>
              <a:gd name="connsiteX3-181" fmla="*/ 0 w 12192000"/>
              <a:gd name="connsiteY3-182" fmla="*/ 5381035 h 5381035"/>
              <a:gd name="connsiteX4-183" fmla="*/ 0 w 12192000"/>
              <a:gd name="connsiteY4-184" fmla="*/ 4393412 h 5381035"/>
              <a:gd name="connsiteX5-185" fmla="*/ 4798 w 12192000"/>
              <a:gd name="connsiteY5-186" fmla="*/ 4668077 h 5381035"/>
              <a:gd name="connsiteX6-187" fmla="*/ 3480102 w 12192000"/>
              <a:gd name="connsiteY6-188" fmla="*/ 3079813 h 5381035"/>
              <a:gd name="connsiteX7-189" fmla="*/ 6789914 w 12192000"/>
              <a:gd name="connsiteY7-190" fmla="*/ 82876 h 5381035"/>
              <a:gd name="connsiteX8-191" fmla="*/ 7259662 w 12192000"/>
              <a:gd name="connsiteY8-192" fmla="*/ 57321 h 5381035"/>
              <a:gd name="connsiteX9-193" fmla="*/ 10803922 w 12192000"/>
              <a:gd name="connsiteY9-194" fmla="*/ 0 h 5381035"/>
              <a:gd name="connsiteX10-195" fmla="*/ 12192000 w 12192000"/>
              <a:gd name="connsiteY10-196" fmla="*/ 1322246 h 5381035"/>
              <a:gd name="connsiteX11-197" fmla="*/ 10969953 w 12192000"/>
              <a:gd name="connsiteY11-198" fmla="*/ 120266 h 5381035"/>
              <a:gd name="connsiteX12-199" fmla="*/ 10803922 w 12192000"/>
              <a:gd name="connsiteY12-200" fmla="*/ 0 h 5381035"/>
              <a:gd name="connsiteX0-201" fmla="*/ 7259662 w 12192000"/>
              <a:gd name="connsiteY0-202" fmla="*/ 2583 h 5326297"/>
              <a:gd name="connsiteX1-203" fmla="*/ 12192000 w 12192000"/>
              <a:gd name="connsiteY1-204" fmla="*/ 3613424 h 5326297"/>
              <a:gd name="connsiteX2-205" fmla="*/ 12192000 w 12192000"/>
              <a:gd name="connsiteY2-206" fmla="*/ 5326297 h 5326297"/>
              <a:gd name="connsiteX3-207" fmla="*/ 0 w 12192000"/>
              <a:gd name="connsiteY3-208" fmla="*/ 5326297 h 5326297"/>
              <a:gd name="connsiteX4-209" fmla="*/ 0 w 12192000"/>
              <a:gd name="connsiteY4-210" fmla="*/ 4338674 h 5326297"/>
              <a:gd name="connsiteX5-211" fmla="*/ 4798 w 12192000"/>
              <a:gd name="connsiteY5-212" fmla="*/ 4613339 h 5326297"/>
              <a:gd name="connsiteX6-213" fmla="*/ 3480102 w 12192000"/>
              <a:gd name="connsiteY6-214" fmla="*/ 3025075 h 5326297"/>
              <a:gd name="connsiteX7-215" fmla="*/ 6789914 w 12192000"/>
              <a:gd name="connsiteY7-216" fmla="*/ 28138 h 5326297"/>
              <a:gd name="connsiteX8-217" fmla="*/ 7259662 w 12192000"/>
              <a:gd name="connsiteY8-218" fmla="*/ 2583 h 5326297"/>
              <a:gd name="connsiteX9-219" fmla="*/ 10969953 w 12192000"/>
              <a:gd name="connsiteY9-220" fmla="*/ 65528 h 5326297"/>
              <a:gd name="connsiteX10-221" fmla="*/ 12192000 w 12192000"/>
              <a:gd name="connsiteY10-222" fmla="*/ 1267508 h 5326297"/>
              <a:gd name="connsiteX11-223" fmla="*/ 10969953 w 12192000"/>
              <a:gd name="connsiteY11-224" fmla="*/ 65528 h 5326297"/>
              <a:gd name="connsiteX0-225" fmla="*/ 7259662 w 12192000"/>
              <a:gd name="connsiteY0-226" fmla="*/ 2583 h 5326297"/>
              <a:gd name="connsiteX1-227" fmla="*/ 12192000 w 12192000"/>
              <a:gd name="connsiteY1-228" fmla="*/ 3613424 h 5326297"/>
              <a:gd name="connsiteX2-229" fmla="*/ 12192000 w 12192000"/>
              <a:gd name="connsiteY2-230" fmla="*/ 5326297 h 5326297"/>
              <a:gd name="connsiteX3-231" fmla="*/ 0 w 12192000"/>
              <a:gd name="connsiteY3-232" fmla="*/ 5326297 h 5326297"/>
              <a:gd name="connsiteX4-233" fmla="*/ 0 w 12192000"/>
              <a:gd name="connsiteY4-234" fmla="*/ 4338674 h 5326297"/>
              <a:gd name="connsiteX5-235" fmla="*/ 4798 w 12192000"/>
              <a:gd name="connsiteY5-236" fmla="*/ 4613339 h 5326297"/>
              <a:gd name="connsiteX6-237" fmla="*/ 3480102 w 12192000"/>
              <a:gd name="connsiteY6-238" fmla="*/ 3025075 h 5326297"/>
              <a:gd name="connsiteX7-239" fmla="*/ 6789914 w 12192000"/>
              <a:gd name="connsiteY7-240" fmla="*/ 28138 h 5326297"/>
              <a:gd name="connsiteX8-241" fmla="*/ 7259662 w 12192000"/>
              <a:gd name="connsiteY8-242" fmla="*/ 2583 h 53262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2192000" h="5326297">
                <a:moveTo>
                  <a:pt x="7259662" y="2583"/>
                </a:moveTo>
                <a:cubicBezTo>
                  <a:pt x="9625834" y="111255"/>
                  <a:pt x="12192000" y="3613424"/>
                  <a:pt x="12192000" y="3613424"/>
                </a:cubicBezTo>
                <a:lnTo>
                  <a:pt x="12192000" y="5326297"/>
                </a:lnTo>
                <a:lnTo>
                  <a:pt x="0" y="5326297"/>
                </a:lnTo>
                <a:lnTo>
                  <a:pt x="0" y="4338674"/>
                </a:lnTo>
                <a:cubicBezTo>
                  <a:pt x="1599" y="4430229"/>
                  <a:pt x="3199" y="4521784"/>
                  <a:pt x="4798" y="4613339"/>
                </a:cubicBezTo>
                <a:cubicBezTo>
                  <a:pt x="4798" y="4613339"/>
                  <a:pt x="1766092" y="5316740"/>
                  <a:pt x="3480102" y="3025075"/>
                </a:cubicBezTo>
                <a:cubicBezTo>
                  <a:pt x="5194112" y="732474"/>
                  <a:pt x="5876761" y="174992"/>
                  <a:pt x="6789914" y="28138"/>
                </a:cubicBezTo>
                <a:cubicBezTo>
                  <a:pt x="6945061" y="3175"/>
                  <a:pt x="7101917" y="-4662"/>
                  <a:pt x="7259662" y="2583"/>
                </a:cubicBezTo>
                <a:close/>
              </a:path>
            </a:pathLst>
          </a:custGeom>
          <a:solidFill>
            <a:srgbClr val="FFC000">
              <a:alpha val="20000"/>
            </a:srgbClr>
          </a:solidFill>
          <a:ln>
            <a:noFill/>
          </a:ln>
        </p:spPr>
        <p:txBody>
          <a:bodyPr vert="horz" wrap="square" lIns="91440" tIns="45720" rIns="91440" bIns="45720" numCol="1" anchor="t" anchorCtr="0" compatLnSpc="1">
            <a:noAutofit/>
          </a:bodyPr>
          <a:lstStyle/>
          <a:p>
            <a:endParaRPr lang="zh-CN" altLang="en-US"/>
          </a:p>
        </p:txBody>
      </p:sp>
      <p:sp>
        <p:nvSpPr>
          <p:cNvPr id="13" name="标题 1"/>
          <p:cNvSpPr>
            <a:spLocks noGrp="1"/>
          </p:cNvSpPr>
          <p:nvPr userDrawn="1">
            <p:ph type="ctrTitle" hasCustomPrompt="1"/>
          </p:nvPr>
        </p:nvSpPr>
        <p:spPr>
          <a:xfrm>
            <a:off x="4034971" y="2163199"/>
            <a:ext cx="6536871" cy="2390427"/>
          </a:xfrm>
        </p:spPr>
        <p:txBody>
          <a:bodyPr anchor="b">
            <a:normAutofit/>
          </a:bodyPr>
          <a:lstStyle>
            <a:lvl1pPr marL="0" indent="0" algn="ctr">
              <a:buFont typeface="Arial" panose="020B0604020202020204" pitchFamily="34" charset="0"/>
              <a:buNone/>
              <a:defRPr sz="3200">
                <a:solidFill>
                  <a:schemeClr val="bg1"/>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4034971" y="5238353"/>
            <a:ext cx="6536871" cy="310871"/>
          </a:xfrm>
        </p:spPr>
        <p:txBody>
          <a:bodyPr vert="horz" lIns="91440" tIns="45720" rIns="91440" bIns="45720" rtlCol="0">
            <a:normAutofit/>
          </a:bodyPr>
          <a:lstStyle>
            <a:lvl1pPr marL="0" indent="0" algn="ctr">
              <a:buNone/>
              <a:defRPr lang="zh-CN" altLang="en-US" sz="15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p>
        </p:txBody>
      </p:sp>
      <p:sp>
        <p:nvSpPr>
          <p:cNvPr id="6" name="文本占位符 13"/>
          <p:cNvSpPr>
            <a:spLocks noGrp="1"/>
          </p:cNvSpPr>
          <p:nvPr>
            <p:ph type="body" sz="quarter" idx="10" hasCustomPrompt="1"/>
          </p:nvPr>
        </p:nvSpPr>
        <p:spPr>
          <a:xfrm>
            <a:off x="4034973" y="4942082"/>
            <a:ext cx="6536871" cy="296271"/>
          </a:xfrm>
        </p:spPr>
        <p:txBody>
          <a:bodyPr vert="horz" anchor="ctr">
            <a:noAutofit/>
          </a:bodyPr>
          <a:lstStyle>
            <a:lvl1pPr marL="0" indent="0" algn="ctr">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11" name="任意多边形: 形状 10"/>
          <p:cNvSpPr/>
          <p:nvPr userDrawn="1"/>
        </p:nvSpPr>
        <p:spPr bwMode="auto">
          <a:xfrm>
            <a:off x="0" y="543509"/>
            <a:ext cx="12192000" cy="6167761"/>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78000">
                <a:srgbClr val="FFC000"/>
              </a:gs>
              <a:gs pos="11000">
                <a:schemeClr val="accent1"/>
              </a:gs>
            </a:gsLst>
            <a:lin ang="4800000" scaled="0"/>
            <a:tileRect/>
          </a:gradFill>
          <a:ln>
            <a:noFill/>
          </a:ln>
        </p:spPr>
        <p:txBody>
          <a:bodyPr vert="horz" wrap="square" lIns="91440" tIns="45720" rIns="91440" bIns="45720" numCol="1" anchor="t" anchorCtr="0" compatLnSpc="1">
            <a:noAutofit/>
          </a:bodyPr>
          <a:lstStyle/>
          <a:p>
            <a:endParaRPr lang="zh-CN" altLang="en-US" dirty="0">
              <a:gradFill>
                <a:gsLst>
                  <a:gs pos="100000">
                    <a:schemeClr val="accent3"/>
                  </a:gs>
                  <a:gs pos="0">
                    <a:schemeClr val="accent4"/>
                  </a:gs>
                </a:gsLst>
                <a:lin ang="13500000" scaled="1"/>
              </a:gradFill>
            </a:endParaRPr>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sp>
        <p:nvSpPr>
          <p:cNvPr id="8"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7FE44A0-2E53-457E-9AC0-11D6EE9FA3B5}" type="datetime1">
              <a:rPr lang="zh-CN" altLang="en-US" smtClean="0"/>
              <a:t>2025/3/3</a:t>
            </a:fld>
            <a:endParaRPr lang="zh-CN" altLang="en-US"/>
          </a:p>
        </p:txBody>
      </p:sp>
      <p:sp>
        <p:nvSpPr>
          <p:cNvPr id="9"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0"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5.xml"/><Relationship Id="rId1" Type="http://schemas.openxmlformats.org/officeDocument/2006/relationships/tags" Target="../tags/tag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3.xml"/><Relationship Id="rId1" Type="http://schemas.openxmlformats.org/officeDocument/2006/relationships/tags" Target="../tags/tag10.xml"/><Relationship Id="rId5" Type="http://schemas.openxmlformats.org/officeDocument/2006/relationships/image" Target="../media/image12.jpeg"/><Relationship Id="rId4" Type="http://schemas.openxmlformats.org/officeDocument/2006/relationships/image" Target="../media/image11.jpeg"/></Relationships>
</file>

<file path=ppt/slides/_rels/slide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5.xml"/><Relationship Id="rId1" Type="http://schemas.openxmlformats.org/officeDocument/2006/relationships/tags" Target="../tags/tag11.xml"/><Relationship Id="rId4" Type="http://schemas.openxmlformats.org/officeDocument/2006/relationships/image" Target="../media/image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6.xml"/><Relationship Id="rId1" Type="http://schemas.openxmlformats.org/officeDocument/2006/relationships/tags" Target="../tags/tag1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hidden="1"/>
          <p:cNvSpPr/>
          <p:nvPr>
            <p:custDataLst>
              <p:tags r:id="rId1"/>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4" name="标题 3"/>
          <p:cNvSpPr>
            <a:spLocks noGrp="1"/>
          </p:cNvSpPr>
          <p:nvPr>
            <p:ph type="ctrTitle"/>
          </p:nvPr>
        </p:nvSpPr>
        <p:spPr>
          <a:xfrm>
            <a:off x="669925" y="1319455"/>
            <a:ext cx="10850563" cy="3136900"/>
          </a:xfrm>
        </p:spPr>
        <p:txBody>
          <a:bodyPr>
            <a:normAutofit/>
          </a:bodyPr>
          <a:lstStyle/>
          <a:p>
            <a:r>
              <a:rPr lang="zh-CN" altLang="en-US" sz="4800" dirty="0"/>
              <a:t>第</a:t>
            </a:r>
            <a:r>
              <a:rPr lang="en-US" altLang="zh-CN" sz="4800" dirty="0"/>
              <a:t>2</a:t>
            </a:r>
            <a:r>
              <a:rPr lang="zh-CN" altLang="en-US" sz="4800" dirty="0"/>
              <a:t>章</a:t>
            </a:r>
            <a:br>
              <a:rPr lang="zh-CN" altLang="en-US" sz="4800" dirty="0"/>
            </a:br>
            <a:r>
              <a:rPr lang="zh-CN" altLang="en-US" sz="4800" dirty="0"/>
              <a:t>进程的描述与控制</a:t>
            </a:r>
            <a:endParaRPr lang="zh-CN" altLang="en-US" sz="2000" b="0" dirty="0"/>
          </a:p>
        </p:txBody>
      </p:sp>
      <p:sp>
        <p:nvSpPr>
          <p:cNvPr id="29" name="任意多边形: 形状 28"/>
          <p:cNvSpPr/>
          <p:nvPr/>
        </p:nvSpPr>
        <p:spPr>
          <a:xfrm>
            <a:off x="10968292" y="649047"/>
            <a:ext cx="552196" cy="3896208"/>
          </a:xfrm>
          <a:custGeom>
            <a:avLst/>
            <a:gdLst>
              <a:gd name="connsiteX0" fmla="*/ 438280 w 513703"/>
              <a:gd name="connsiteY0" fmla="*/ 3473760 h 3624606"/>
              <a:gd name="connsiteX1" fmla="*/ 513703 w 513703"/>
              <a:gd name="connsiteY1" fmla="*/ 3549183 h 3624606"/>
              <a:gd name="connsiteX2" fmla="*/ 438280 w 513703"/>
              <a:gd name="connsiteY2" fmla="*/ 3624606 h 3624606"/>
              <a:gd name="connsiteX3" fmla="*/ 362857 w 513703"/>
              <a:gd name="connsiteY3" fmla="*/ 3549183 h 3624606"/>
              <a:gd name="connsiteX4" fmla="*/ 438280 w 513703"/>
              <a:gd name="connsiteY4" fmla="*/ 3473760 h 3624606"/>
              <a:gd name="connsiteX5" fmla="*/ 75423 w 513703"/>
              <a:gd name="connsiteY5" fmla="*/ 3473760 h 3624606"/>
              <a:gd name="connsiteX6" fmla="*/ 150846 w 513703"/>
              <a:gd name="connsiteY6" fmla="*/ 3549183 h 3624606"/>
              <a:gd name="connsiteX7" fmla="*/ 75423 w 513703"/>
              <a:gd name="connsiteY7" fmla="*/ 3624606 h 3624606"/>
              <a:gd name="connsiteX8" fmla="*/ 0 w 513703"/>
              <a:gd name="connsiteY8" fmla="*/ 3549183 h 3624606"/>
              <a:gd name="connsiteX9" fmla="*/ 75423 w 513703"/>
              <a:gd name="connsiteY9" fmla="*/ 3473760 h 3624606"/>
              <a:gd name="connsiteX10" fmla="*/ 438280 w 513703"/>
              <a:gd name="connsiteY10" fmla="*/ 3126882 h 3624606"/>
              <a:gd name="connsiteX11" fmla="*/ 513703 w 513703"/>
              <a:gd name="connsiteY11" fmla="*/ 3202305 h 3624606"/>
              <a:gd name="connsiteX12" fmla="*/ 438280 w 513703"/>
              <a:gd name="connsiteY12" fmla="*/ 3277728 h 3624606"/>
              <a:gd name="connsiteX13" fmla="*/ 362857 w 513703"/>
              <a:gd name="connsiteY13" fmla="*/ 3202305 h 3624606"/>
              <a:gd name="connsiteX14" fmla="*/ 438280 w 513703"/>
              <a:gd name="connsiteY14" fmla="*/ 3126882 h 3624606"/>
              <a:gd name="connsiteX15" fmla="*/ 75423 w 513703"/>
              <a:gd name="connsiteY15" fmla="*/ 3126882 h 3624606"/>
              <a:gd name="connsiteX16" fmla="*/ 150846 w 513703"/>
              <a:gd name="connsiteY16" fmla="*/ 3202305 h 3624606"/>
              <a:gd name="connsiteX17" fmla="*/ 75423 w 513703"/>
              <a:gd name="connsiteY17" fmla="*/ 3277728 h 3624606"/>
              <a:gd name="connsiteX18" fmla="*/ 0 w 513703"/>
              <a:gd name="connsiteY18" fmla="*/ 3202305 h 3624606"/>
              <a:gd name="connsiteX19" fmla="*/ 75423 w 513703"/>
              <a:gd name="connsiteY19" fmla="*/ 3126882 h 3624606"/>
              <a:gd name="connsiteX20" fmla="*/ 438280 w 513703"/>
              <a:gd name="connsiteY20" fmla="*/ 2780004 h 3624606"/>
              <a:gd name="connsiteX21" fmla="*/ 513703 w 513703"/>
              <a:gd name="connsiteY21" fmla="*/ 2855427 h 3624606"/>
              <a:gd name="connsiteX22" fmla="*/ 438280 w 513703"/>
              <a:gd name="connsiteY22" fmla="*/ 2930850 h 3624606"/>
              <a:gd name="connsiteX23" fmla="*/ 362857 w 513703"/>
              <a:gd name="connsiteY23" fmla="*/ 2855427 h 3624606"/>
              <a:gd name="connsiteX24" fmla="*/ 438280 w 513703"/>
              <a:gd name="connsiteY24" fmla="*/ 2780004 h 3624606"/>
              <a:gd name="connsiteX25" fmla="*/ 75423 w 513703"/>
              <a:gd name="connsiteY25" fmla="*/ 2780004 h 3624606"/>
              <a:gd name="connsiteX26" fmla="*/ 150846 w 513703"/>
              <a:gd name="connsiteY26" fmla="*/ 2855427 h 3624606"/>
              <a:gd name="connsiteX27" fmla="*/ 75423 w 513703"/>
              <a:gd name="connsiteY27" fmla="*/ 2930850 h 3624606"/>
              <a:gd name="connsiteX28" fmla="*/ 0 w 513703"/>
              <a:gd name="connsiteY28" fmla="*/ 2855427 h 3624606"/>
              <a:gd name="connsiteX29" fmla="*/ 75423 w 513703"/>
              <a:gd name="connsiteY29" fmla="*/ 2780004 h 3624606"/>
              <a:gd name="connsiteX30" fmla="*/ 438280 w 513703"/>
              <a:gd name="connsiteY30" fmla="*/ 2433126 h 3624606"/>
              <a:gd name="connsiteX31" fmla="*/ 513703 w 513703"/>
              <a:gd name="connsiteY31" fmla="*/ 2508549 h 3624606"/>
              <a:gd name="connsiteX32" fmla="*/ 438280 w 513703"/>
              <a:gd name="connsiteY32" fmla="*/ 2583972 h 3624606"/>
              <a:gd name="connsiteX33" fmla="*/ 362857 w 513703"/>
              <a:gd name="connsiteY33" fmla="*/ 2508549 h 3624606"/>
              <a:gd name="connsiteX34" fmla="*/ 438280 w 513703"/>
              <a:gd name="connsiteY34" fmla="*/ 2433126 h 3624606"/>
              <a:gd name="connsiteX35" fmla="*/ 75423 w 513703"/>
              <a:gd name="connsiteY35" fmla="*/ 2433126 h 3624606"/>
              <a:gd name="connsiteX36" fmla="*/ 150846 w 513703"/>
              <a:gd name="connsiteY36" fmla="*/ 2508549 h 3624606"/>
              <a:gd name="connsiteX37" fmla="*/ 75423 w 513703"/>
              <a:gd name="connsiteY37" fmla="*/ 2583972 h 3624606"/>
              <a:gd name="connsiteX38" fmla="*/ 0 w 513703"/>
              <a:gd name="connsiteY38" fmla="*/ 2508549 h 3624606"/>
              <a:gd name="connsiteX39" fmla="*/ 75423 w 513703"/>
              <a:gd name="connsiteY39" fmla="*/ 2433126 h 3624606"/>
              <a:gd name="connsiteX40" fmla="*/ 438280 w 513703"/>
              <a:gd name="connsiteY40" fmla="*/ 2086248 h 3624606"/>
              <a:gd name="connsiteX41" fmla="*/ 513703 w 513703"/>
              <a:gd name="connsiteY41" fmla="*/ 2161671 h 3624606"/>
              <a:gd name="connsiteX42" fmla="*/ 438280 w 513703"/>
              <a:gd name="connsiteY42" fmla="*/ 2237094 h 3624606"/>
              <a:gd name="connsiteX43" fmla="*/ 362857 w 513703"/>
              <a:gd name="connsiteY43" fmla="*/ 2161671 h 3624606"/>
              <a:gd name="connsiteX44" fmla="*/ 438280 w 513703"/>
              <a:gd name="connsiteY44" fmla="*/ 2086248 h 3624606"/>
              <a:gd name="connsiteX45" fmla="*/ 75423 w 513703"/>
              <a:gd name="connsiteY45" fmla="*/ 2086248 h 3624606"/>
              <a:gd name="connsiteX46" fmla="*/ 150846 w 513703"/>
              <a:gd name="connsiteY46" fmla="*/ 2161671 h 3624606"/>
              <a:gd name="connsiteX47" fmla="*/ 75423 w 513703"/>
              <a:gd name="connsiteY47" fmla="*/ 2237094 h 3624606"/>
              <a:gd name="connsiteX48" fmla="*/ 0 w 513703"/>
              <a:gd name="connsiteY48" fmla="*/ 2161671 h 3624606"/>
              <a:gd name="connsiteX49" fmla="*/ 75423 w 513703"/>
              <a:gd name="connsiteY49" fmla="*/ 2086248 h 3624606"/>
              <a:gd name="connsiteX50" fmla="*/ 438280 w 513703"/>
              <a:gd name="connsiteY50" fmla="*/ 1734390 h 3624606"/>
              <a:gd name="connsiteX51" fmla="*/ 513703 w 513703"/>
              <a:gd name="connsiteY51" fmla="*/ 1809813 h 3624606"/>
              <a:gd name="connsiteX52" fmla="*/ 513200 w 513703"/>
              <a:gd name="connsiteY52" fmla="*/ 1812303 h 3624606"/>
              <a:gd name="connsiteX53" fmla="*/ 513703 w 513703"/>
              <a:gd name="connsiteY53" fmla="*/ 1814793 h 3624606"/>
              <a:gd name="connsiteX54" fmla="*/ 438280 w 513703"/>
              <a:gd name="connsiteY54" fmla="*/ 1890216 h 3624606"/>
              <a:gd name="connsiteX55" fmla="*/ 362857 w 513703"/>
              <a:gd name="connsiteY55" fmla="*/ 1814793 h 3624606"/>
              <a:gd name="connsiteX56" fmla="*/ 363360 w 513703"/>
              <a:gd name="connsiteY56" fmla="*/ 1812303 h 3624606"/>
              <a:gd name="connsiteX57" fmla="*/ 362857 w 513703"/>
              <a:gd name="connsiteY57" fmla="*/ 1809813 h 3624606"/>
              <a:gd name="connsiteX58" fmla="*/ 438280 w 513703"/>
              <a:gd name="connsiteY58" fmla="*/ 1734390 h 3624606"/>
              <a:gd name="connsiteX59" fmla="*/ 75423 w 513703"/>
              <a:gd name="connsiteY59" fmla="*/ 1734390 h 3624606"/>
              <a:gd name="connsiteX60" fmla="*/ 150846 w 513703"/>
              <a:gd name="connsiteY60" fmla="*/ 1809813 h 3624606"/>
              <a:gd name="connsiteX61" fmla="*/ 150343 w 513703"/>
              <a:gd name="connsiteY61" fmla="*/ 1812303 h 3624606"/>
              <a:gd name="connsiteX62" fmla="*/ 150846 w 513703"/>
              <a:gd name="connsiteY62" fmla="*/ 1814793 h 3624606"/>
              <a:gd name="connsiteX63" fmla="*/ 75423 w 513703"/>
              <a:gd name="connsiteY63" fmla="*/ 1890216 h 3624606"/>
              <a:gd name="connsiteX64" fmla="*/ 0 w 513703"/>
              <a:gd name="connsiteY64" fmla="*/ 1814793 h 3624606"/>
              <a:gd name="connsiteX65" fmla="*/ 503 w 513703"/>
              <a:gd name="connsiteY65" fmla="*/ 1812303 h 3624606"/>
              <a:gd name="connsiteX66" fmla="*/ 0 w 513703"/>
              <a:gd name="connsiteY66" fmla="*/ 1809813 h 3624606"/>
              <a:gd name="connsiteX67" fmla="*/ 75423 w 513703"/>
              <a:gd name="connsiteY67" fmla="*/ 1734390 h 3624606"/>
              <a:gd name="connsiteX68" fmla="*/ 438280 w 513703"/>
              <a:gd name="connsiteY68" fmla="*/ 1387512 h 3624606"/>
              <a:gd name="connsiteX69" fmla="*/ 513703 w 513703"/>
              <a:gd name="connsiteY69" fmla="*/ 1462935 h 3624606"/>
              <a:gd name="connsiteX70" fmla="*/ 438280 w 513703"/>
              <a:gd name="connsiteY70" fmla="*/ 1538358 h 3624606"/>
              <a:gd name="connsiteX71" fmla="*/ 362857 w 513703"/>
              <a:gd name="connsiteY71" fmla="*/ 1462935 h 3624606"/>
              <a:gd name="connsiteX72" fmla="*/ 438280 w 513703"/>
              <a:gd name="connsiteY72" fmla="*/ 1387512 h 3624606"/>
              <a:gd name="connsiteX73" fmla="*/ 75423 w 513703"/>
              <a:gd name="connsiteY73" fmla="*/ 1387512 h 3624606"/>
              <a:gd name="connsiteX74" fmla="*/ 150846 w 513703"/>
              <a:gd name="connsiteY74" fmla="*/ 1462935 h 3624606"/>
              <a:gd name="connsiteX75" fmla="*/ 75423 w 513703"/>
              <a:gd name="connsiteY75" fmla="*/ 1538358 h 3624606"/>
              <a:gd name="connsiteX76" fmla="*/ 0 w 513703"/>
              <a:gd name="connsiteY76" fmla="*/ 1462935 h 3624606"/>
              <a:gd name="connsiteX77" fmla="*/ 75423 w 513703"/>
              <a:gd name="connsiteY77" fmla="*/ 1387512 h 3624606"/>
              <a:gd name="connsiteX78" fmla="*/ 75423 w 513703"/>
              <a:gd name="connsiteY78" fmla="*/ 1040634 h 3624606"/>
              <a:gd name="connsiteX79" fmla="*/ 150846 w 513703"/>
              <a:gd name="connsiteY79" fmla="*/ 1116057 h 3624606"/>
              <a:gd name="connsiteX80" fmla="*/ 75423 w 513703"/>
              <a:gd name="connsiteY80" fmla="*/ 1191480 h 3624606"/>
              <a:gd name="connsiteX81" fmla="*/ 0 w 513703"/>
              <a:gd name="connsiteY81" fmla="*/ 1116057 h 3624606"/>
              <a:gd name="connsiteX82" fmla="*/ 75423 w 513703"/>
              <a:gd name="connsiteY82" fmla="*/ 1040634 h 3624606"/>
              <a:gd name="connsiteX83" fmla="*/ 438280 w 513703"/>
              <a:gd name="connsiteY83" fmla="*/ 1040634 h 3624606"/>
              <a:gd name="connsiteX84" fmla="*/ 513703 w 513703"/>
              <a:gd name="connsiteY84" fmla="*/ 1116057 h 3624606"/>
              <a:gd name="connsiteX85" fmla="*/ 438280 w 513703"/>
              <a:gd name="connsiteY85" fmla="*/ 1191480 h 3624606"/>
              <a:gd name="connsiteX86" fmla="*/ 362857 w 513703"/>
              <a:gd name="connsiteY86" fmla="*/ 1116057 h 3624606"/>
              <a:gd name="connsiteX87" fmla="*/ 438280 w 513703"/>
              <a:gd name="connsiteY87" fmla="*/ 1040634 h 3624606"/>
              <a:gd name="connsiteX88" fmla="*/ 438280 w 513703"/>
              <a:gd name="connsiteY88" fmla="*/ 693756 h 3624606"/>
              <a:gd name="connsiteX89" fmla="*/ 513703 w 513703"/>
              <a:gd name="connsiteY89" fmla="*/ 769179 h 3624606"/>
              <a:gd name="connsiteX90" fmla="*/ 438280 w 513703"/>
              <a:gd name="connsiteY90" fmla="*/ 844602 h 3624606"/>
              <a:gd name="connsiteX91" fmla="*/ 362857 w 513703"/>
              <a:gd name="connsiteY91" fmla="*/ 769179 h 3624606"/>
              <a:gd name="connsiteX92" fmla="*/ 438280 w 513703"/>
              <a:gd name="connsiteY92" fmla="*/ 693756 h 3624606"/>
              <a:gd name="connsiteX93" fmla="*/ 75423 w 513703"/>
              <a:gd name="connsiteY93" fmla="*/ 693756 h 3624606"/>
              <a:gd name="connsiteX94" fmla="*/ 150846 w 513703"/>
              <a:gd name="connsiteY94" fmla="*/ 769179 h 3624606"/>
              <a:gd name="connsiteX95" fmla="*/ 75423 w 513703"/>
              <a:gd name="connsiteY95" fmla="*/ 844602 h 3624606"/>
              <a:gd name="connsiteX96" fmla="*/ 0 w 513703"/>
              <a:gd name="connsiteY96" fmla="*/ 769179 h 3624606"/>
              <a:gd name="connsiteX97" fmla="*/ 75423 w 513703"/>
              <a:gd name="connsiteY97" fmla="*/ 693756 h 3624606"/>
              <a:gd name="connsiteX98" fmla="*/ 75423 w 513703"/>
              <a:gd name="connsiteY98" fmla="*/ 346879 h 3624606"/>
              <a:gd name="connsiteX99" fmla="*/ 150846 w 513703"/>
              <a:gd name="connsiteY99" fmla="*/ 422302 h 3624606"/>
              <a:gd name="connsiteX100" fmla="*/ 75423 w 513703"/>
              <a:gd name="connsiteY100" fmla="*/ 497724 h 3624606"/>
              <a:gd name="connsiteX101" fmla="*/ 0 w 513703"/>
              <a:gd name="connsiteY101" fmla="*/ 422302 h 3624606"/>
              <a:gd name="connsiteX102" fmla="*/ 75423 w 513703"/>
              <a:gd name="connsiteY102" fmla="*/ 346879 h 3624606"/>
              <a:gd name="connsiteX103" fmla="*/ 438280 w 513703"/>
              <a:gd name="connsiteY103" fmla="*/ 346878 h 3624606"/>
              <a:gd name="connsiteX104" fmla="*/ 513703 w 513703"/>
              <a:gd name="connsiteY104" fmla="*/ 422301 h 3624606"/>
              <a:gd name="connsiteX105" fmla="*/ 438280 w 513703"/>
              <a:gd name="connsiteY105" fmla="*/ 497724 h 3624606"/>
              <a:gd name="connsiteX106" fmla="*/ 362857 w 513703"/>
              <a:gd name="connsiteY106" fmla="*/ 422301 h 3624606"/>
              <a:gd name="connsiteX107" fmla="*/ 438280 w 513703"/>
              <a:gd name="connsiteY107" fmla="*/ 346878 h 3624606"/>
              <a:gd name="connsiteX108" fmla="*/ 75423 w 513703"/>
              <a:gd name="connsiteY108" fmla="*/ 1 h 3624606"/>
              <a:gd name="connsiteX109" fmla="*/ 150846 w 513703"/>
              <a:gd name="connsiteY109" fmla="*/ 75424 h 3624606"/>
              <a:gd name="connsiteX110" fmla="*/ 75423 w 513703"/>
              <a:gd name="connsiteY110" fmla="*/ 150847 h 3624606"/>
              <a:gd name="connsiteX111" fmla="*/ 0 w 513703"/>
              <a:gd name="connsiteY111" fmla="*/ 75424 h 3624606"/>
              <a:gd name="connsiteX112" fmla="*/ 75423 w 513703"/>
              <a:gd name="connsiteY112" fmla="*/ 1 h 3624606"/>
              <a:gd name="connsiteX113" fmla="*/ 438280 w 513703"/>
              <a:gd name="connsiteY113" fmla="*/ 0 h 3624606"/>
              <a:gd name="connsiteX114" fmla="*/ 513703 w 513703"/>
              <a:gd name="connsiteY114" fmla="*/ 75424 h 3624606"/>
              <a:gd name="connsiteX115" fmla="*/ 438280 w 513703"/>
              <a:gd name="connsiteY115" fmla="*/ 150847 h 3624606"/>
              <a:gd name="connsiteX116" fmla="*/ 362857 w 513703"/>
              <a:gd name="connsiteY116" fmla="*/ 75424 h 3624606"/>
              <a:gd name="connsiteX117" fmla="*/ 438280 w 513703"/>
              <a:gd name="connsiteY117" fmla="*/ 0 h 362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513703" h="3624606">
                <a:moveTo>
                  <a:pt x="438280" y="3473760"/>
                </a:moveTo>
                <a:cubicBezTo>
                  <a:pt x="479935" y="3473760"/>
                  <a:pt x="513703" y="3507528"/>
                  <a:pt x="513703" y="3549183"/>
                </a:cubicBezTo>
                <a:cubicBezTo>
                  <a:pt x="513703" y="3590838"/>
                  <a:pt x="479935" y="3624606"/>
                  <a:pt x="438280" y="3624606"/>
                </a:cubicBezTo>
                <a:cubicBezTo>
                  <a:pt x="396625" y="3624606"/>
                  <a:pt x="362857" y="3590838"/>
                  <a:pt x="362857" y="3549183"/>
                </a:cubicBezTo>
                <a:cubicBezTo>
                  <a:pt x="362857" y="3507528"/>
                  <a:pt x="396625" y="3473760"/>
                  <a:pt x="438280" y="3473760"/>
                </a:cubicBezTo>
                <a:close/>
                <a:moveTo>
                  <a:pt x="75423" y="3473760"/>
                </a:moveTo>
                <a:cubicBezTo>
                  <a:pt x="117078" y="3473760"/>
                  <a:pt x="150846" y="3507528"/>
                  <a:pt x="150846" y="3549183"/>
                </a:cubicBezTo>
                <a:cubicBezTo>
                  <a:pt x="150846" y="3590838"/>
                  <a:pt x="117078" y="3624606"/>
                  <a:pt x="75423" y="3624606"/>
                </a:cubicBezTo>
                <a:cubicBezTo>
                  <a:pt x="33768" y="3624606"/>
                  <a:pt x="0" y="3590838"/>
                  <a:pt x="0" y="3549183"/>
                </a:cubicBezTo>
                <a:cubicBezTo>
                  <a:pt x="0" y="3507528"/>
                  <a:pt x="33768" y="3473760"/>
                  <a:pt x="75423" y="3473760"/>
                </a:cubicBezTo>
                <a:close/>
                <a:moveTo>
                  <a:pt x="438280" y="3126882"/>
                </a:moveTo>
                <a:cubicBezTo>
                  <a:pt x="479935" y="3126882"/>
                  <a:pt x="513703" y="3160650"/>
                  <a:pt x="513703" y="3202305"/>
                </a:cubicBezTo>
                <a:cubicBezTo>
                  <a:pt x="513703" y="3243960"/>
                  <a:pt x="479935" y="3277728"/>
                  <a:pt x="438280" y="3277728"/>
                </a:cubicBezTo>
                <a:cubicBezTo>
                  <a:pt x="396625" y="3277728"/>
                  <a:pt x="362857" y="3243960"/>
                  <a:pt x="362857" y="3202305"/>
                </a:cubicBezTo>
                <a:cubicBezTo>
                  <a:pt x="362857" y="3160650"/>
                  <a:pt x="396625" y="3126882"/>
                  <a:pt x="438280" y="3126882"/>
                </a:cubicBezTo>
                <a:close/>
                <a:moveTo>
                  <a:pt x="75423" y="3126882"/>
                </a:moveTo>
                <a:cubicBezTo>
                  <a:pt x="117078" y="3126882"/>
                  <a:pt x="150846" y="3160650"/>
                  <a:pt x="150846" y="3202305"/>
                </a:cubicBezTo>
                <a:cubicBezTo>
                  <a:pt x="150846" y="3243960"/>
                  <a:pt x="117078" y="3277728"/>
                  <a:pt x="75423" y="3277728"/>
                </a:cubicBezTo>
                <a:cubicBezTo>
                  <a:pt x="33768" y="3277728"/>
                  <a:pt x="0" y="3243960"/>
                  <a:pt x="0" y="3202305"/>
                </a:cubicBezTo>
                <a:cubicBezTo>
                  <a:pt x="0" y="3160650"/>
                  <a:pt x="33768" y="3126882"/>
                  <a:pt x="75423" y="3126882"/>
                </a:cubicBezTo>
                <a:close/>
                <a:moveTo>
                  <a:pt x="438280" y="2780004"/>
                </a:moveTo>
                <a:cubicBezTo>
                  <a:pt x="479935" y="2780004"/>
                  <a:pt x="513703" y="2813772"/>
                  <a:pt x="513703" y="2855427"/>
                </a:cubicBezTo>
                <a:cubicBezTo>
                  <a:pt x="513703" y="2897082"/>
                  <a:pt x="479935" y="2930850"/>
                  <a:pt x="438280" y="2930850"/>
                </a:cubicBezTo>
                <a:cubicBezTo>
                  <a:pt x="396625" y="2930850"/>
                  <a:pt x="362857" y="2897082"/>
                  <a:pt x="362857" y="2855427"/>
                </a:cubicBezTo>
                <a:cubicBezTo>
                  <a:pt x="362857" y="2813772"/>
                  <a:pt x="396625" y="2780004"/>
                  <a:pt x="438280" y="2780004"/>
                </a:cubicBezTo>
                <a:close/>
                <a:moveTo>
                  <a:pt x="75423" y="2780004"/>
                </a:moveTo>
                <a:cubicBezTo>
                  <a:pt x="117078" y="2780004"/>
                  <a:pt x="150846" y="2813772"/>
                  <a:pt x="150846" y="2855427"/>
                </a:cubicBezTo>
                <a:cubicBezTo>
                  <a:pt x="150846" y="2897082"/>
                  <a:pt x="117078" y="2930850"/>
                  <a:pt x="75423" y="2930850"/>
                </a:cubicBezTo>
                <a:cubicBezTo>
                  <a:pt x="33768" y="2930850"/>
                  <a:pt x="0" y="2897082"/>
                  <a:pt x="0" y="2855427"/>
                </a:cubicBezTo>
                <a:cubicBezTo>
                  <a:pt x="0" y="2813772"/>
                  <a:pt x="33768" y="2780004"/>
                  <a:pt x="75423" y="2780004"/>
                </a:cubicBezTo>
                <a:close/>
                <a:moveTo>
                  <a:pt x="438280" y="2433126"/>
                </a:moveTo>
                <a:cubicBezTo>
                  <a:pt x="479935" y="2433126"/>
                  <a:pt x="513703" y="2466894"/>
                  <a:pt x="513703" y="2508549"/>
                </a:cubicBezTo>
                <a:cubicBezTo>
                  <a:pt x="513703" y="2550204"/>
                  <a:pt x="479935" y="2583972"/>
                  <a:pt x="438280" y="2583972"/>
                </a:cubicBezTo>
                <a:cubicBezTo>
                  <a:pt x="396625" y="2583972"/>
                  <a:pt x="362857" y="2550204"/>
                  <a:pt x="362857" y="2508549"/>
                </a:cubicBezTo>
                <a:cubicBezTo>
                  <a:pt x="362857" y="2466894"/>
                  <a:pt x="396625" y="2433126"/>
                  <a:pt x="438280" y="2433126"/>
                </a:cubicBezTo>
                <a:close/>
                <a:moveTo>
                  <a:pt x="75423" y="2433126"/>
                </a:moveTo>
                <a:cubicBezTo>
                  <a:pt x="117078" y="2433126"/>
                  <a:pt x="150846" y="2466894"/>
                  <a:pt x="150846" y="2508549"/>
                </a:cubicBezTo>
                <a:cubicBezTo>
                  <a:pt x="150846" y="2550204"/>
                  <a:pt x="117078" y="2583972"/>
                  <a:pt x="75423" y="2583972"/>
                </a:cubicBezTo>
                <a:cubicBezTo>
                  <a:pt x="33768" y="2583972"/>
                  <a:pt x="0" y="2550204"/>
                  <a:pt x="0" y="2508549"/>
                </a:cubicBezTo>
                <a:cubicBezTo>
                  <a:pt x="0" y="2466894"/>
                  <a:pt x="33768" y="2433126"/>
                  <a:pt x="75423" y="2433126"/>
                </a:cubicBezTo>
                <a:close/>
                <a:moveTo>
                  <a:pt x="438280" y="2086248"/>
                </a:moveTo>
                <a:cubicBezTo>
                  <a:pt x="479935" y="2086248"/>
                  <a:pt x="513703" y="2120016"/>
                  <a:pt x="513703" y="2161671"/>
                </a:cubicBezTo>
                <a:cubicBezTo>
                  <a:pt x="513703" y="2203326"/>
                  <a:pt x="479935" y="2237094"/>
                  <a:pt x="438280" y="2237094"/>
                </a:cubicBezTo>
                <a:cubicBezTo>
                  <a:pt x="396625" y="2237094"/>
                  <a:pt x="362857" y="2203326"/>
                  <a:pt x="362857" y="2161671"/>
                </a:cubicBezTo>
                <a:cubicBezTo>
                  <a:pt x="362857" y="2120016"/>
                  <a:pt x="396625" y="2086248"/>
                  <a:pt x="438280" y="2086248"/>
                </a:cubicBezTo>
                <a:close/>
                <a:moveTo>
                  <a:pt x="75423" y="2086248"/>
                </a:moveTo>
                <a:cubicBezTo>
                  <a:pt x="117078" y="2086248"/>
                  <a:pt x="150846" y="2120016"/>
                  <a:pt x="150846" y="2161671"/>
                </a:cubicBezTo>
                <a:cubicBezTo>
                  <a:pt x="150846" y="2203326"/>
                  <a:pt x="117078" y="2237094"/>
                  <a:pt x="75423" y="2237094"/>
                </a:cubicBezTo>
                <a:cubicBezTo>
                  <a:pt x="33768" y="2237094"/>
                  <a:pt x="0" y="2203326"/>
                  <a:pt x="0" y="2161671"/>
                </a:cubicBezTo>
                <a:cubicBezTo>
                  <a:pt x="0" y="2120016"/>
                  <a:pt x="33768" y="2086248"/>
                  <a:pt x="75423" y="2086248"/>
                </a:cubicBezTo>
                <a:close/>
                <a:moveTo>
                  <a:pt x="438280" y="1734390"/>
                </a:moveTo>
                <a:cubicBezTo>
                  <a:pt x="479935" y="1734390"/>
                  <a:pt x="513703" y="1768158"/>
                  <a:pt x="513703" y="1809813"/>
                </a:cubicBezTo>
                <a:lnTo>
                  <a:pt x="513200" y="1812303"/>
                </a:lnTo>
                <a:lnTo>
                  <a:pt x="513703" y="1814793"/>
                </a:lnTo>
                <a:cubicBezTo>
                  <a:pt x="513703" y="1856448"/>
                  <a:pt x="479935" y="1890216"/>
                  <a:pt x="438280" y="1890216"/>
                </a:cubicBezTo>
                <a:cubicBezTo>
                  <a:pt x="396625" y="1890216"/>
                  <a:pt x="362857" y="1856448"/>
                  <a:pt x="362857" y="1814793"/>
                </a:cubicBezTo>
                <a:lnTo>
                  <a:pt x="363360" y="1812303"/>
                </a:lnTo>
                <a:lnTo>
                  <a:pt x="362857" y="1809813"/>
                </a:lnTo>
                <a:cubicBezTo>
                  <a:pt x="362857" y="1768158"/>
                  <a:pt x="396625" y="1734390"/>
                  <a:pt x="438280" y="1734390"/>
                </a:cubicBezTo>
                <a:close/>
                <a:moveTo>
                  <a:pt x="75423" y="1734390"/>
                </a:moveTo>
                <a:cubicBezTo>
                  <a:pt x="117078" y="1734390"/>
                  <a:pt x="150846" y="1768158"/>
                  <a:pt x="150846" y="1809813"/>
                </a:cubicBezTo>
                <a:lnTo>
                  <a:pt x="150343" y="1812303"/>
                </a:lnTo>
                <a:lnTo>
                  <a:pt x="150846" y="1814793"/>
                </a:lnTo>
                <a:cubicBezTo>
                  <a:pt x="150846" y="1856448"/>
                  <a:pt x="117078" y="1890216"/>
                  <a:pt x="75423" y="1890216"/>
                </a:cubicBezTo>
                <a:cubicBezTo>
                  <a:pt x="33768" y="1890216"/>
                  <a:pt x="0" y="1856448"/>
                  <a:pt x="0" y="1814793"/>
                </a:cubicBezTo>
                <a:lnTo>
                  <a:pt x="503" y="1812303"/>
                </a:lnTo>
                <a:lnTo>
                  <a:pt x="0" y="1809813"/>
                </a:lnTo>
                <a:cubicBezTo>
                  <a:pt x="0" y="1768158"/>
                  <a:pt x="33768" y="1734390"/>
                  <a:pt x="75423" y="1734390"/>
                </a:cubicBezTo>
                <a:close/>
                <a:moveTo>
                  <a:pt x="438280" y="1387512"/>
                </a:moveTo>
                <a:cubicBezTo>
                  <a:pt x="479935" y="1387512"/>
                  <a:pt x="513703" y="1421280"/>
                  <a:pt x="513703" y="1462935"/>
                </a:cubicBezTo>
                <a:cubicBezTo>
                  <a:pt x="513703" y="1504590"/>
                  <a:pt x="479935" y="1538358"/>
                  <a:pt x="438280" y="1538358"/>
                </a:cubicBezTo>
                <a:cubicBezTo>
                  <a:pt x="396625" y="1538358"/>
                  <a:pt x="362857" y="1504590"/>
                  <a:pt x="362857" y="1462935"/>
                </a:cubicBezTo>
                <a:cubicBezTo>
                  <a:pt x="362857" y="1421280"/>
                  <a:pt x="396625" y="1387512"/>
                  <a:pt x="438280" y="1387512"/>
                </a:cubicBezTo>
                <a:close/>
                <a:moveTo>
                  <a:pt x="75423" y="1387512"/>
                </a:moveTo>
                <a:cubicBezTo>
                  <a:pt x="117078" y="1387512"/>
                  <a:pt x="150846" y="1421280"/>
                  <a:pt x="150846" y="1462935"/>
                </a:cubicBezTo>
                <a:cubicBezTo>
                  <a:pt x="150846" y="1504590"/>
                  <a:pt x="117078" y="1538358"/>
                  <a:pt x="75423" y="1538358"/>
                </a:cubicBezTo>
                <a:cubicBezTo>
                  <a:pt x="33768" y="1538358"/>
                  <a:pt x="0" y="1504590"/>
                  <a:pt x="0" y="1462935"/>
                </a:cubicBezTo>
                <a:cubicBezTo>
                  <a:pt x="0" y="1421280"/>
                  <a:pt x="33768" y="1387512"/>
                  <a:pt x="75423" y="1387512"/>
                </a:cubicBezTo>
                <a:close/>
                <a:moveTo>
                  <a:pt x="75423" y="1040634"/>
                </a:moveTo>
                <a:cubicBezTo>
                  <a:pt x="117078" y="1040634"/>
                  <a:pt x="150846" y="1074403"/>
                  <a:pt x="150846" y="1116057"/>
                </a:cubicBezTo>
                <a:cubicBezTo>
                  <a:pt x="150846" y="1157713"/>
                  <a:pt x="117078" y="1191480"/>
                  <a:pt x="75423" y="1191480"/>
                </a:cubicBezTo>
                <a:cubicBezTo>
                  <a:pt x="33768" y="1191480"/>
                  <a:pt x="0" y="1157713"/>
                  <a:pt x="0" y="1116057"/>
                </a:cubicBezTo>
                <a:cubicBezTo>
                  <a:pt x="0" y="1074403"/>
                  <a:pt x="33768" y="1040634"/>
                  <a:pt x="75423" y="1040634"/>
                </a:cubicBezTo>
                <a:close/>
                <a:moveTo>
                  <a:pt x="438280" y="1040634"/>
                </a:moveTo>
                <a:cubicBezTo>
                  <a:pt x="479935" y="1040634"/>
                  <a:pt x="513703" y="1074402"/>
                  <a:pt x="513703" y="1116057"/>
                </a:cubicBezTo>
                <a:cubicBezTo>
                  <a:pt x="513703" y="1157712"/>
                  <a:pt x="479935" y="1191480"/>
                  <a:pt x="438280" y="1191480"/>
                </a:cubicBezTo>
                <a:cubicBezTo>
                  <a:pt x="396625" y="1191480"/>
                  <a:pt x="362857" y="1157712"/>
                  <a:pt x="362857" y="1116057"/>
                </a:cubicBezTo>
                <a:cubicBezTo>
                  <a:pt x="362857" y="1074402"/>
                  <a:pt x="396625" y="1040634"/>
                  <a:pt x="438280" y="1040634"/>
                </a:cubicBezTo>
                <a:close/>
                <a:moveTo>
                  <a:pt x="438280" y="693756"/>
                </a:moveTo>
                <a:cubicBezTo>
                  <a:pt x="479935" y="693756"/>
                  <a:pt x="513703" y="727524"/>
                  <a:pt x="513703" y="769179"/>
                </a:cubicBezTo>
                <a:cubicBezTo>
                  <a:pt x="513703" y="810834"/>
                  <a:pt x="479935" y="844602"/>
                  <a:pt x="438280" y="844602"/>
                </a:cubicBezTo>
                <a:cubicBezTo>
                  <a:pt x="396625" y="844602"/>
                  <a:pt x="362857" y="810834"/>
                  <a:pt x="362857" y="769179"/>
                </a:cubicBezTo>
                <a:cubicBezTo>
                  <a:pt x="362857" y="727524"/>
                  <a:pt x="396625" y="693756"/>
                  <a:pt x="438280" y="693756"/>
                </a:cubicBezTo>
                <a:close/>
                <a:moveTo>
                  <a:pt x="75423" y="693756"/>
                </a:moveTo>
                <a:cubicBezTo>
                  <a:pt x="117078" y="693756"/>
                  <a:pt x="150846" y="727525"/>
                  <a:pt x="150846" y="769179"/>
                </a:cubicBezTo>
                <a:cubicBezTo>
                  <a:pt x="150846" y="810834"/>
                  <a:pt x="117078" y="844602"/>
                  <a:pt x="75423" y="844602"/>
                </a:cubicBezTo>
                <a:cubicBezTo>
                  <a:pt x="33768" y="844602"/>
                  <a:pt x="0" y="810834"/>
                  <a:pt x="0" y="769179"/>
                </a:cubicBezTo>
                <a:cubicBezTo>
                  <a:pt x="0" y="727525"/>
                  <a:pt x="33768" y="693756"/>
                  <a:pt x="75423" y="693756"/>
                </a:cubicBezTo>
                <a:close/>
                <a:moveTo>
                  <a:pt x="75423" y="346879"/>
                </a:moveTo>
                <a:cubicBezTo>
                  <a:pt x="117078" y="346879"/>
                  <a:pt x="150846" y="380647"/>
                  <a:pt x="150846" y="422302"/>
                </a:cubicBezTo>
                <a:cubicBezTo>
                  <a:pt x="150846" y="463957"/>
                  <a:pt x="117078" y="497724"/>
                  <a:pt x="75423" y="497724"/>
                </a:cubicBezTo>
                <a:cubicBezTo>
                  <a:pt x="33768" y="497724"/>
                  <a:pt x="0" y="463957"/>
                  <a:pt x="0" y="422302"/>
                </a:cubicBezTo>
                <a:cubicBezTo>
                  <a:pt x="0" y="380647"/>
                  <a:pt x="33768" y="346879"/>
                  <a:pt x="75423" y="346879"/>
                </a:cubicBezTo>
                <a:close/>
                <a:moveTo>
                  <a:pt x="438280" y="346878"/>
                </a:moveTo>
                <a:cubicBezTo>
                  <a:pt x="479935" y="346878"/>
                  <a:pt x="513703" y="380646"/>
                  <a:pt x="513703" y="422301"/>
                </a:cubicBezTo>
                <a:cubicBezTo>
                  <a:pt x="513703" y="463956"/>
                  <a:pt x="479935" y="497724"/>
                  <a:pt x="438280" y="497724"/>
                </a:cubicBezTo>
                <a:cubicBezTo>
                  <a:pt x="396625" y="497724"/>
                  <a:pt x="362857" y="463956"/>
                  <a:pt x="362857" y="422301"/>
                </a:cubicBezTo>
                <a:cubicBezTo>
                  <a:pt x="362857" y="380646"/>
                  <a:pt x="396625" y="346878"/>
                  <a:pt x="438280" y="346878"/>
                </a:cubicBezTo>
                <a:close/>
                <a:moveTo>
                  <a:pt x="75423" y="1"/>
                </a:moveTo>
                <a:cubicBezTo>
                  <a:pt x="117078" y="1"/>
                  <a:pt x="150846" y="33769"/>
                  <a:pt x="150846" y="75424"/>
                </a:cubicBezTo>
                <a:cubicBezTo>
                  <a:pt x="150846" y="117079"/>
                  <a:pt x="117078" y="150847"/>
                  <a:pt x="75423" y="150847"/>
                </a:cubicBezTo>
                <a:cubicBezTo>
                  <a:pt x="33768" y="150847"/>
                  <a:pt x="0" y="117079"/>
                  <a:pt x="0" y="75424"/>
                </a:cubicBezTo>
                <a:cubicBezTo>
                  <a:pt x="0" y="33769"/>
                  <a:pt x="33768" y="1"/>
                  <a:pt x="75423" y="1"/>
                </a:cubicBezTo>
                <a:close/>
                <a:moveTo>
                  <a:pt x="438280" y="0"/>
                </a:moveTo>
                <a:cubicBezTo>
                  <a:pt x="479935" y="0"/>
                  <a:pt x="513703" y="33769"/>
                  <a:pt x="513703" y="75424"/>
                </a:cubicBezTo>
                <a:cubicBezTo>
                  <a:pt x="513703" y="117079"/>
                  <a:pt x="479935" y="150847"/>
                  <a:pt x="438280" y="150847"/>
                </a:cubicBezTo>
                <a:cubicBezTo>
                  <a:pt x="396625" y="150847"/>
                  <a:pt x="362857" y="117079"/>
                  <a:pt x="362857" y="75424"/>
                </a:cubicBezTo>
                <a:cubicBezTo>
                  <a:pt x="362857" y="33769"/>
                  <a:pt x="396625" y="0"/>
                  <a:pt x="438280" y="0"/>
                </a:cubicBezTo>
                <a:close/>
              </a:path>
            </a:pathLst>
          </a:custGeom>
          <a:gradFill>
            <a:gsLst>
              <a:gs pos="74000">
                <a:schemeClr val="accent2">
                  <a:alpha val="70000"/>
                </a:schemeClr>
              </a:gs>
              <a:gs pos="0">
                <a:schemeClr val="accent4">
                  <a:alpha val="7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611186" y="488949"/>
            <a:ext cx="631826" cy="631826"/>
          </a:xfrm>
          <a:prstGeom prst="rect">
            <a:avLst/>
          </a:prstGeom>
        </p:spPr>
      </p:pic>
      <p:sp>
        <p:nvSpPr>
          <p:cNvPr id="11" name="矩形 10"/>
          <p:cNvSpPr/>
          <p:nvPr/>
        </p:nvSpPr>
        <p:spPr>
          <a:xfrm>
            <a:off x="1243012" y="589418"/>
            <a:ext cx="4698723" cy="430887"/>
          </a:xfrm>
          <a:prstGeom prst="rect">
            <a:avLst/>
          </a:prstGeom>
        </p:spPr>
        <p:txBody>
          <a:bodyPr wrap="none">
            <a:spAutoFit/>
          </a:bodyPr>
          <a:lstStyle/>
          <a:p>
            <a:pPr algn="ctr"/>
            <a:r>
              <a:rPr lang="zh-CN" altLang="en-US" sz="2200" dirty="0">
                <a:solidFill>
                  <a:schemeClr val="bg1"/>
                </a:solidFill>
                <a:sym typeface="+mn-ea"/>
              </a:rPr>
              <a:t>经典教材《计算机操作系统》</a:t>
            </a:r>
            <a:r>
              <a:rPr lang="zh-CN" altLang="en-US" sz="2200" b="1" dirty="0">
                <a:solidFill>
                  <a:schemeClr val="accent2"/>
                </a:solidFill>
                <a:sym typeface="+mn-ea"/>
              </a:rPr>
              <a:t>最新版</a:t>
            </a:r>
            <a:endParaRPr lang="zh-CN" altLang="en-US" sz="2200" b="1" dirty="0">
              <a:solidFill>
                <a:schemeClr val="accent2"/>
              </a:solidFill>
            </a:endParaRPr>
          </a:p>
        </p:txBody>
      </p:sp>
      <p:sp>
        <p:nvSpPr>
          <p:cNvPr id="17" name="矩形: 圆角 21"/>
          <p:cNvSpPr/>
          <p:nvPr/>
        </p:nvSpPr>
        <p:spPr>
          <a:xfrm>
            <a:off x="800099" y="4579447"/>
            <a:ext cx="4235540" cy="459272"/>
          </a:xfrm>
          <a:prstGeom prst="roundRect">
            <a:avLst>
              <a:gd name="adj" fmla="val 500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主讲教师：李玮玮</a:t>
            </a:r>
            <a:endParaRPr lang="en-US" altLang="zh-CN" b="1" dirty="0">
              <a:solidFill>
                <a:schemeClr val="tx1"/>
              </a:solidFill>
            </a:endParaRPr>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684121" y="5993053"/>
            <a:ext cx="2074491" cy="431799"/>
          </a:xfrm>
          <a:prstGeom prst="rect">
            <a:avLst/>
          </a:prstGeom>
        </p:spPr>
      </p:pic>
      <p:pic>
        <p:nvPicPr>
          <p:cNvPr id="14" name="图片 13"/>
          <p:cNvPicPr>
            <a:picLocks noChangeAspect="1"/>
          </p:cNvPicPr>
          <p:nvPr/>
        </p:nvPicPr>
        <p:blipFill>
          <a:blip r:embed="rId5"/>
          <a:stretch>
            <a:fillRect/>
          </a:stretch>
        </p:blipFill>
        <p:spPr>
          <a:xfrm>
            <a:off x="7055100" y="844791"/>
            <a:ext cx="3007096" cy="426154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进程例子： </a:t>
            </a:r>
            <a:r>
              <a:rPr lang="en-US" altLang="zh-CN" sz="2800" b="1" dirty="0" err="1">
                <a:solidFill>
                  <a:schemeClr val="bg1"/>
                </a:solidFill>
              </a:rPr>
              <a:t>Suse</a:t>
            </a:r>
            <a:r>
              <a:rPr lang="en-US" altLang="zh-CN" sz="2800" b="1" dirty="0">
                <a:solidFill>
                  <a:schemeClr val="bg1"/>
                </a:solidFill>
              </a:rPr>
              <a:t> Linux </a:t>
            </a:r>
            <a:endParaRPr lang="zh-CN" altLang="en-US" sz="2800" b="1" dirty="0">
              <a:solidFill>
                <a:schemeClr val="bg1"/>
              </a:solidFill>
            </a:endParaRPr>
          </a:p>
        </p:txBody>
      </p:sp>
      <p:graphicFrame>
        <p:nvGraphicFramePr>
          <p:cNvPr id="15363" name="Object 2"/>
          <p:cNvGraphicFramePr>
            <a:graphicFrameLocks noGrp="1" noChangeAspect="1"/>
          </p:cNvGraphicFramePr>
          <p:nvPr>
            <p:ph idx="1"/>
          </p:nvPr>
        </p:nvGraphicFramePr>
        <p:xfrm>
          <a:off x="1567180" y="1415415"/>
          <a:ext cx="8856980" cy="4488815"/>
        </p:xfrm>
        <a:graphic>
          <a:graphicData uri="http://schemas.openxmlformats.org/presentationml/2006/ole">
            <mc:AlternateContent xmlns:mc="http://schemas.openxmlformats.org/markup-compatibility/2006">
              <mc:Choice xmlns:v="urn:schemas-microsoft-com:vml" Requires="v">
                <p:oleObj name="位图图像" r:id="rId2" imgW="6343650" imgH="4286250" progId="Paint.Picture">
                  <p:embed/>
                </p:oleObj>
              </mc:Choice>
              <mc:Fallback>
                <p:oleObj name="位图图像" r:id="rId2" imgW="6343650" imgH="4286250" progId="Paint.Picture">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7180" y="1415415"/>
                        <a:ext cx="8856980" cy="448881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进程例子： </a:t>
            </a:r>
            <a:r>
              <a:rPr lang="en-US" altLang="zh-CN" sz="2800" b="1" dirty="0">
                <a:solidFill>
                  <a:schemeClr val="bg1"/>
                </a:solidFill>
              </a:rPr>
              <a:t>Windows XP</a:t>
            </a:r>
            <a:endParaRPr lang="zh-CN" altLang="en-US" sz="2800" b="1" dirty="0">
              <a:solidFill>
                <a:schemeClr val="bg1"/>
              </a:solidFill>
            </a:endParaRPr>
          </a:p>
        </p:txBody>
      </p:sp>
      <p:graphicFrame>
        <p:nvGraphicFramePr>
          <p:cNvPr id="16387" name="Object 2"/>
          <p:cNvGraphicFramePr>
            <a:graphicFrameLocks noGrp="1" noChangeAspect="1"/>
          </p:cNvGraphicFramePr>
          <p:nvPr>
            <p:ph idx="1"/>
          </p:nvPr>
        </p:nvGraphicFramePr>
        <p:xfrm>
          <a:off x="3282315" y="1348105"/>
          <a:ext cx="5628005" cy="4440555"/>
        </p:xfrm>
        <a:graphic>
          <a:graphicData uri="http://schemas.openxmlformats.org/presentationml/2006/ole">
            <mc:AlternateContent xmlns:mc="http://schemas.openxmlformats.org/markup-compatibility/2006">
              <mc:Choice xmlns:v="urn:schemas-microsoft-com:vml" Requires="v">
                <p:oleObj name="位图图像" r:id="rId2" imgW="3848100" imgH="4048125" progId="Paint.Picture">
                  <p:embed/>
                </p:oleObj>
              </mc:Choice>
              <mc:Fallback>
                <p:oleObj name="位图图像" r:id="rId2" imgW="3848100" imgH="4048125" progId="Paint.Picture">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82315" y="1348105"/>
                        <a:ext cx="5628005" cy="444055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进程的特征</a:t>
            </a:r>
          </a:p>
        </p:txBody>
      </p:sp>
      <p:grpSp>
        <p:nvGrpSpPr>
          <p:cNvPr id="29" name="21764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94008" y="1426959"/>
            <a:ext cx="11261085" cy="4430595"/>
            <a:chOff x="438850" y="1182261"/>
            <a:chExt cx="11261085" cy="4430595"/>
          </a:xfrm>
        </p:grpSpPr>
        <p:sp>
          <p:nvSpPr>
            <p:cNvPr id="30" name="ïsḷîḋê"/>
            <p:cNvSpPr/>
            <p:nvPr/>
          </p:nvSpPr>
          <p:spPr>
            <a:xfrm>
              <a:off x="673100" y="1929384"/>
              <a:ext cx="10845800" cy="2125980"/>
            </a:xfrm>
            <a:prstGeom prst="rightArrow">
              <a:avLst>
                <a:gd name="adj1" fmla="val 50000"/>
                <a:gd name="adj2" fmla="val 4225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32" name="ïṩḻíḑe"/>
            <p:cNvSpPr/>
            <p:nvPr/>
          </p:nvSpPr>
          <p:spPr>
            <a:xfrm rot="2700000">
              <a:off x="1148317" y="2189617"/>
              <a:ext cx="1605516" cy="1605516"/>
            </a:xfrm>
            <a:custGeom>
              <a:avLst/>
              <a:gdLst>
                <a:gd name="connsiteX0" fmla="*/ 135628 w 1605516"/>
                <a:gd name="connsiteY0" fmla="*/ 135628 h 1605516"/>
                <a:gd name="connsiteX1" fmla="*/ 463063 w 1605516"/>
                <a:gd name="connsiteY1" fmla="*/ 0 h 1605516"/>
                <a:gd name="connsiteX2" fmla="*/ 1142453 w 1605516"/>
                <a:gd name="connsiteY2" fmla="*/ 0 h 1605516"/>
                <a:gd name="connsiteX3" fmla="*/ 1605516 w 1605516"/>
                <a:gd name="connsiteY3" fmla="*/ 463063 h 1605516"/>
                <a:gd name="connsiteX4" fmla="*/ 1605516 w 1605516"/>
                <a:gd name="connsiteY4" fmla="*/ 1142453 h 1605516"/>
                <a:gd name="connsiteX5" fmla="*/ 1142453 w 1605516"/>
                <a:gd name="connsiteY5" fmla="*/ 1605516 h 1605516"/>
                <a:gd name="connsiteX6" fmla="*/ 463063 w 1605516"/>
                <a:gd name="connsiteY6" fmla="*/ 1605516 h 1605516"/>
                <a:gd name="connsiteX7" fmla="*/ 282818 w 1605516"/>
                <a:gd name="connsiteY7" fmla="*/ 1569126 h 1605516"/>
                <a:gd name="connsiteX8" fmla="*/ 247355 w 1605516"/>
                <a:gd name="connsiteY8" fmla="*/ 1549878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637 w 1605516"/>
                <a:gd name="connsiteY14" fmla="*/ 1358159 h 1605516"/>
                <a:gd name="connsiteX15" fmla="*/ 36390 w 1605516"/>
                <a:gd name="connsiteY15" fmla="*/ 1322698 h 1605516"/>
                <a:gd name="connsiteX16" fmla="*/ 0 w 1605516"/>
                <a:gd name="connsiteY16" fmla="*/ 1142453 h 1605516"/>
                <a:gd name="connsiteX17" fmla="*/ 0 w 1605516"/>
                <a:gd name="connsiteY17" fmla="*/ 463063 h 1605516"/>
                <a:gd name="connsiteX18" fmla="*/ 135628 w 1605516"/>
                <a:gd name="connsiteY18" fmla="*/ 135628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628" y="135628"/>
                  </a:moveTo>
                  <a:cubicBezTo>
                    <a:pt x="219426" y="51830"/>
                    <a:pt x="335192" y="0"/>
                    <a:pt x="463063" y="0"/>
                  </a:cubicBezTo>
                  <a:lnTo>
                    <a:pt x="1142453" y="0"/>
                  </a:lnTo>
                  <a:cubicBezTo>
                    <a:pt x="1398196" y="0"/>
                    <a:pt x="1605516" y="207320"/>
                    <a:pt x="1605516" y="463063"/>
                  </a:cubicBezTo>
                  <a:lnTo>
                    <a:pt x="1605516" y="1142453"/>
                  </a:lnTo>
                  <a:cubicBezTo>
                    <a:pt x="1605516" y="1398196"/>
                    <a:pt x="1398196" y="1605516"/>
                    <a:pt x="1142453" y="1605516"/>
                  </a:cubicBezTo>
                  <a:lnTo>
                    <a:pt x="463063" y="1605516"/>
                  </a:lnTo>
                  <a:cubicBezTo>
                    <a:pt x="399127" y="1605516"/>
                    <a:pt x="338218" y="1592559"/>
                    <a:pt x="282818" y="1569126"/>
                  </a:cubicBezTo>
                  <a:lnTo>
                    <a:pt x="247355" y="1549878"/>
                  </a:lnTo>
                  <a:lnTo>
                    <a:pt x="706898" y="1090334"/>
                  </a:lnTo>
                  <a:lnTo>
                    <a:pt x="802757" y="1186193"/>
                  </a:lnTo>
                  <a:lnTo>
                    <a:pt x="802757" y="802757"/>
                  </a:lnTo>
                  <a:lnTo>
                    <a:pt x="419322" y="802757"/>
                  </a:lnTo>
                  <a:lnTo>
                    <a:pt x="515181" y="898616"/>
                  </a:lnTo>
                  <a:lnTo>
                    <a:pt x="55637" y="1358159"/>
                  </a:lnTo>
                  <a:lnTo>
                    <a:pt x="36390" y="1322698"/>
                  </a:lnTo>
                  <a:cubicBezTo>
                    <a:pt x="12957" y="1267298"/>
                    <a:pt x="0" y="1206389"/>
                    <a:pt x="0" y="1142453"/>
                  </a:cubicBezTo>
                  <a:lnTo>
                    <a:pt x="0" y="463063"/>
                  </a:lnTo>
                  <a:cubicBezTo>
                    <a:pt x="0" y="335192"/>
                    <a:pt x="51830" y="219426"/>
                    <a:pt x="135628" y="1356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33" name="is1íḑe"/>
            <p:cNvSpPr/>
            <p:nvPr/>
          </p:nvSpPr>
          <p:spPr>
            <a:xfrm rot="2700000">
              <a:off x="3911600" y="2189617"/>
              <a:ext cx="1605516" cy="1605516"/>
            </a:xfrm>
            <a:custGeom>
              <a:avLst/>
              <a:gdLst>
                <a:gd name="connsiteX0" fmla="*/ 135459 w 1605516"/>
                <a:gd name="connsiteY0" fmla="*/ 135459 h 1605516"/>
                <a:gd name="connsiteX1" fmla="*/ 462485 w 1605516"/>
                <a:gd name="connsiteY1" fmla="*/ 0 h 1605516"/>
                <a:gd name="connsiteX2" fmla="*/ 1143031 w 1605516"/>
                <a:gd name="connsiteY2" fmla="*/ 0 h 1605516"/>
                <a:gd name="connsiteX3" fmla="*/ 1605516 w 1605516"/>
                <a:gd name="connsiteY3" fmla="*/ 462485 h 1605516"/>
                <a:gd name="connsiteX4" fmla="*/ 1605516 w 1605516"/>
                <a:gd name="connsiteY4" fmla="*/ 1143031 h 1605516"/>
                <a:gd name="connsiteX5" fmla="*/ 1143031 w 1605516"/>
                <a:gd name="connsiteY5" fmla="*/ 1605516 h 1605516"/>
                <a:gd name="connsiteX6" fmla="*/ 462485 w 1605516"/>
                <a:gd name="connsiteY6" fmla="*/ 1605516 h 1605516"/>
                <a:gd name="connsiteX7" fmla="*/ 282465 w 1605516"/>
                <a:gd name="connsiteY7" fmla="*/ 1569172 h 1605516"/>
                <a:gd name="connsiteX8" fmla="*/ 247202 w 1605516"/>
                <a:gd name="connsiteY8" fmla="*/ 1550031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84 w 1605516"/>
                <a:gd name="connsiteY14" fmla="*/ 1358313 h 1605516"/>
                <a:gd name="connsiteX15" fmla="*/ 36345 w 1605516"/>
                <a:gd name="connsiteY15" fmla="*/ 1323051 h 1605516"/>
                <a:gd name="connsiteX16" fmla="*/ 0 w 1605516"/>
                <a:gd name="connsiteY16" fmla="*/ 1143031 h 1605516"/>
                <a:gd name="connsiteX17" fmla="*/ 0 w 1605516"/>
                <a:gd name="connsiteY17" fmla="*/ 462485 h 1605516"/>
                <a:gd name="connsiteX18" fmla="*/ 135459 w 1605516"/>
                <a:gd name="connsiteY18" fmla="*/ 135459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59" y="135459"/>
                  </a:moveTo>
                  <a:cubicBezTo>
                    <a:pt x="219152" y="51765"/>
                    <a:pt x="334773" y="0"/>
                    <a:pt x="462485" y="0"/>
                  </a:cubicBezTo>
                  <a:lnTo>
                    <a:pt x="1143031" y="0"/>
                  </a:lnTo>
                  <a:cubicBezTo>
                    <a:pt x="1398454" y="0"/>
                    <a:pt x="1605516" y="207062"/>
                    <a:pt x="1605516" y="462485"/>
                  </a:cubicBezTo>
                  <a:lnTo>
                    <a:pt x="1605516" y="1143031"/>
                  </a:lnTo>
                  <a:cubicBezTo>
                    <a:pt x="1605516" y="1398454"/>
                    <a:pt x="1398454" y="1605516"/>
                    <a:pt x="1143031" y="1605516"/>
                  </a:cubicBezTo>
                  <a:lnTo>
                    <a:pt x="462485" y="1605516"/>
                  </a:lnTo>
                  <a:cubicBezTo>
                    <a:pt x="398629" y="1605516"/>
                    <a:pt x="337796" y="1592575"/>
                    <a:pt x="282465" y="1569172"/>
                  </a:cubicBezTo>
                  <a:lnTo>
                    <a:pt x="247202" y="1550031"/>
                  </a:lnTo>
                  <a:lnTo>
                    <a:pt x="706898" y="1090334"/>
                  </a:lnTo>
                  <a:lnTo>
                    <a:pt x="802757" y="1186193"/>
                  </a:lnTo>
                  <a:lnTo>
                    <a:pt x="802757" y="802757"/>
                  </a:lnTo>
                  <a:lnTo>
                    <a:pt x="419322" y="802757"/>
                  </a:lnTo>
                  <a:lnTo>
                    <a:pt x="515181" y="898616"/>
                  </a:lnTo>
                  <a:lnTo>
                    <a:pt x="55484" y="1358313"/>
                  </a:lnTo>
                  <a:lnTo>
                    <a:pt x="36345" y="1323051"/>
                  </a:lnTo>
                  <a:cubicBezTo>
                    <a:pt x="12941" y="1267720"/>
                    <a:pt x="0" y="1206887"/>
                    <a:pt x="0" y="1143031"/>
                  </a:cubicBezTo>
                  <a:lnTo>
                    <a:pt x="0" y="462485"/>
                  </a:lnTo>
                  <a:cubicBezTo>
                    <a:pt x="0" y="334773"/>
                    <a:pt x="51765" y="219152"/>
                    <a:pt x="135459" y="1354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34" name="íṡ1ïḋé"/>
            <p:cNvSpPr/>
            <p:nvPr/>
          </p:nvSpPr>
          <p:spPr>
            <a:xfrm rot="2700000">
              <a:off x="6674883"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7 w 1605516"/>
                <a:gd name="connsiteY7" fmla="*/ 1569179 h 1605516"/>
                <a:gd name="connsiteX8" fmla="*/ 247177 w 1605516"/>
                <a:gd name="connsiteY8" fmla="*/ 1550057 h 1605516"/>
                <a:gd name="connsiteX9" fmla="*/ 706899 w 1605516"/>
                <a:gd name="connsiteY9" fmla="*/ 1090335 h 1605516"/>
                <a:gd name="connsiteX10" fmla="*/ 802758 w 1605516"/>
                <a:gd name="connsiteY10" fmla="*/ 1186194 h 1605516"/>
                <a:gd name="connsiteX11" fmla="*/ 802758 w 1605516"/>
                <a:gd name="connsiteY11" fmla="*/ 802758 h 1605516"/>
                <a:gd name="connsiteX12" fmla="*/ 419322 w 1605516"/>
                <a:gd name="connsiteY12" fmla="*/ 802758 h 1605516"/>
                <a:gd name="connsiteX13" fmla="*/ 515181 w 1605516"/>
                <a:gd name="connsiteY13" fmla="*/ 898617 h 1605516"/>
                <a:gd name="connsiteX14" fmla="*/ 55459 w 1605516"/>
                <a:gd name="connsiteY14" fmla="*/ 1358339 h 1605516"/>
                <a:gd name="connsiteX15" fmla="*/ 36337 w 1605516"/>
                <a:gd name="connsiteY15" fmla="*/ 1323109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6" y="1605516"/>
                    <a:pt x="337726" y="1592577"/>
                    <a:pt x="282407" y="1569179"/>
                  </a:cubicBezTo>
                  <a:lnTo>
                    <a:pt x="247177" y="1550057"/>
                  </a:lnTo>
                  <a:lnTo>
                    <a:pt x="706899" y="1090335"/>
                  </a:lnTo>
                  <a:lnTo>
                    <a:pt x="802758" y="1186194"/>
                  </a:lnTo>
                  <a:lnTo>
                    <a:pt x="802758" y="802758"/>
                  </a:lnTo>
                  <a:lnTo>
                    <a:pt x="419322" y="802758"/>
                  </a:lnTo>
                  <a:lnTo>
                    <a:pt x="515181" y="898617"/>
                  </a:lnTo>
                  <a:lnTo>
                    <a:pt x="55459" y="1358339"/>
                  </a:lnTo>
                  <a:lnTo>
                    <a:pt x="36337" y="1323109"/>
                  </a:lnTo>
                  <a:cubicBezTo>
                    <a:pt x="12939" y="1267790"/>
                    <a:pt x="0" y="1206970"/>
                    <a:pt x="0" y="1143127"/>
                  </a:cubicBezTo>
                  <a:lnTo>
                    <a:pt x="0" y="462389"/>
                  </a:lnTo>
                  <a:cubicBezTo>
                    <a:pt x="0" y="334704"/>
                    <a:pt x="51755" y="219107"/>
                    <a:pt x="135431" y="13543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35" name="îṡlíḓè"/>
            <p:cNvSpPr/>
            <p:nvPr/>
          </p:nvSpPr>
          <p:spPr>
            <a:xfrm rot="2700000">
              <a:off x="9438167"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6 w 1605516"/>
                <a:gd name="connsiteY7" fmla="*/ 1569179 h 1605516"/>
                <a:gd name="connsiteX8" fmla="*/ 247176 w 1605516"/>
                <a:gd name="connsiteY8" fmla="*/ 1550057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59 w 1605516"/>
                <a:gd name="connsiteY14" fmla="*/ 1358338 h 1605516"/>
                <a:gd name="connsiteX15" fmla="*/ 36337 w 1605516"/>
                <a:gd name="connsiteY15" fmla="*/ 1323110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7" y="1605516"/>
                    <a:pt x="337726" y="1592577"/>
                    <a:pt x="282406" y="1569179"/>
                  </a:cubicBezTo>
                  <a:lnTo>
                    <a:pt x="247176" y="1550057"/>
                  </a:lnTo>
                  <a:lnTo>
                    <a:pt x="706898" y="1090334"/>
                  </a:lnTo>
                  <a:lnTo>
                    <a:pt x="802757" y="1186193"/>
                  </a:lnTo>
                  <a:lnTo>
                    <a:pt x="802757" y="802757"/>
                  </a:lnTo>
                  <a:lnTo>
                    <a:pt x="419322" y="802757"/>
                  </a:lnTo>
                  <a:lnTo>
                    <a:pt x="515181" y="898616"/>
                  </a:lnTo>
                  <a:lnTo>
                    <a:pt x="55459" y="1358338"/>
                  </a:lnTo>
                  <a:lnTo>
                    <a:pt x="36337" y="1323110"/>
                  </a:lnTo>
                  <a:cubicBezTo>
                    <a:pt x="12939" y="1267790"/>
                    <a:pt x="0" y="1206969"/>
                    <a:pt x="0" y="1143127"/>
                  </a:cubicBezTo>
                  <a:lnTo>
                    <a:pt x="0" y="462389"/>
                  </a:lnTo>
                  <a:cubicBezTo>
                    <a:pt x="0" y="334704"/>
                    <a:pt x="51755" y="219107"/>
                    <a:pt x="135431" y="13543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36" name="ï$1iḍe"/>
            <p:cNvSpPr txBox="1"/>
            <p:nvPr/>
          </p:nvSpPr>
          <p:spPr>
            <a:xfrm>
              <a:off x="438850" y="1198862"/>
              <a:ext cx="3462555" cy="392512"/>
            </a:xfrm>
            <a:prstGeom prst="rect">
              <a:avLst/>
            </a:prstGeom>
            <a:noFill/>
            <a:ln>
              <a:noFill/>
            </a:ln>
          </p:spPr>
          <p:txBody>
            <a:bodyPr wrap="square" lIns="91440" tIns="45720" rIns="91440" bIns="45720" anchor="t" anchorCtr="0">
              <a:noAutofit/>
            </a:bodyPr>
            <a:lstStyle/>
            <a:p>
              <a:pPr algn="ctr"/>
              <a:r>
                <a:rPr lang="zh-CN" altLang="en-US" sz="2200" b="1" dirty="0">
                  <a:solidFill>
                    <a:srgbClr val="FF0000"/>
                  </a:solidFill>
                </a:rPr>
                <a:t>动态性</a:t>
              </a:r>
              <a:r>
                <a:rPr lang="zh-CN" altLang="en-US" sz="2200" b="1" dirty="0"/>
                <a:t>（最基本的特征）</a:t>
              </a:r>
            </a:p>
            <a:p>
              <a:pPr algn="ctr"/>
              <a:r>
                <a:rPr lang="en-US" altLang="zh-CN" sz="2200" b="1" dirty="0"/>
                <a:t>(Concurrence)</a:t>
              </a:r>
            </a:p>
          </p:txBody>
        </p:sp>
        <p:sp>
          <p:nvSpPr>
            <p:cNvPr id="37" name="isľîdê"/>
            <p:cNvSpPr txBox="1"/>
            <p:nvPr/>
          </p:nvSpPr>
          <p:spPr>
            <a:xfrm>
              <a:off x="673099" y="4123968"/>
              <a:ext cx="2598408" cy="1461716"/>
            </a:xfrm>
            <a:prstGeom prst="rect">
              <a:avLst/>
            </a:prstGeom>
            <a:noFill/>
            <a:ln>
              <a:noFill/>
            </a:ln>
          </p:spPr>
          <p:txBody>
            <a:bodyPr wrap="square" lIns="91440" tIns="45720" rIns="91440" bIns="45720" anchor="t" anchorCtr="0">
              <a:noAutofit/>
            </a:bodyPr>
            <a:lstStyle/>
            <a:p>
              <a:pPr marL="342900" indent="-342900" algn="ctr">
                <a:lnSpc>
                  <a:spcPct val="120000"/>
                </a:lnSpc>
                <a:buClr>
                  <a:srgbClr val="FF0000"/>
                </a:buClr>
                <a:buFont typeface="Wingdings" panose="05000000000000000000" pitchFamily="2" charset="2"/>
                <a:buChar char="Ø"/>
              </a:pPr>
              <a:r>
                <a:rPr lang="zh-CN" altLang="en-US" sz="2200" dirty="0"/>
                <a:t>生命期</a:t>
              </a:r>
            </a:p>
          </p:txBody>
        </p:sp>
        <p:sp>
          <p:nvSpPr>
            <p:cNvPr id="38" name="íṩ1ïḑe"/>
            <p:cNvSpPr txBox="1"/>
            <p:nvPr/>
          </p:nvSpPr>
          <p:spPr>
            <a:xfrm>
              <a:off x="4201688" y="1182261"/>
              <a:ext cx="1746263" cy="392512"/>
            </a:xfrm>
            <a:prstGeom prst="rect">
              <a:avLst/>
            </a:prstGeom>
            <a:noFill/>
            <a:ln>
              <a:noFill/>
            </a:ln>
          </p:spPr>
          <p:txBody>
            <a:bodyPr wrap="square" lIns="91440" tIns="45720" rIns="91440" bIns="45720" anchor="t" anchorCtr="0">
              <a:noAutofit/>
            </a:bodyPr>
            <a:lstStyle/>
            <a:p>
              <a:pPr>
                <a:lnSpc>
                  <a:spcPct val="110000"/>
                </a:lnSpc>
              </a:pPr>
              <a:r>
                <a:rPr lang="zh-CN" altLang="en-US" sz="2400" b="1" dirty="0">
                  <a:solidFill>
                    <a:srgbClr val="FF0000"/>
                  </a:solidFill>
                </a:rPr>
                <a:t>并发性</a:t>
              </a:r>
            </a:p>
          </p:txBody>
        </p:sp>
        <p:sp>
          <p:nvSpPr>
            <p:cNvPr id="39" name="ïsḻiďê"/>
            <p:cNvSpPr txBox="1"/>
            <p:nvPr/>
          </p:nvSpPr>
          <p:spPr>
            <a:xfrm>
              <a:off x="6128736" y="1198862"/>
              <a:ext cx="2356280" cy="392512"/>
            </a:xfrm>
            <a:prstGeom prst="rect">
              <a:avLst/>
            </a:prstGeom>
            <a:noFill/>
            <a:ln>
              <a:noFill/>
            </a:ln>
          </p:spPr>
          <p:txBody>
            <a:bodyPr wrap="square" lIns="91440" tIns="45720" rIns="91440" bIns="45720" anchor="t" anchorCtr="0">
              <a:noAutofit/>
            </a:bodyPr>
            <a:lstStyle/>
            <a:p>
              <a:pPr algn="ctr"/>
              <a:r>
                <a:rPr lang="zh-CN" altLang="en-US" sz="2400" b="1" dirty="0">
                  <a:solidFill>
                    <a:srgbClr val="0000FF"/>
                  </a:solidFill>
                </a:rPr>
                <a:t>独立性</a:t>
              </a:r>
            </a:p>
          </p:txBody>
        </p:sp>
        <p:sp>
          <p:nvSpPr>
            <p:cNvPr id="41" name="isḷiḋé"/>
            <p:cNvSpPr txBox="1"/>
            <p:nvPr/>
          </p:nvSpPr>
          <p:spPr>
            <a:xfrm>
              <a:off x="8612913" y="1194957"/>
              <a:ext cx="3087022" cy="392512"/>
            </a:xfrm>
            <a:prstGeom prst="rect">
              <a:avLst/>
            </a:prstGeom>
            <a:noFill/>
            <a:ln>
              <a:noFill/>
            </a:ln>
          </p:spPr>
          <p:txBody>
            <a:bodyPr wrap="square" lIns="91440" tIns="45720" rIns="91440" bIns="45720" anchor="t" anchorCtr="0">
              <a:noAutofit/>
            </a:bodyPr>
            <a:lstStyle/>
            <a:p>
              <a:pPr algn="ctr"/>
              <a:r>
                <a:rPr lang="zh-CN" altLang="en-US" sz="2400" b="1" dirty="0">
                  <a:solidFill>
                    <a:srgbClr val="0000FF"/>
                  </a:solidFill>
                </a:rPr>
                <a:t>异步性</a:t>
              </a:r>
            </a:p>
          </p:txBody>
        </p:sp>
        <p:sp>
          <p:nvSpPr>
            <p:cNvPr id="42" name="îṣḻidé"/>
            <p:cNvSpPr txBox="1"/>
            <p:nvPr/>
          </p:nvSpPr>
          <p:spPr>
            <a:xfrm>
              <a:off x="1960664"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01</a:t>
              </a:r>
              <a:endParaRPr lang="zh-CN" altLang="en-US" sz="3200" b="1" i="1" dirty="0">
                <a:solidFill>
                  <a:schemeClr val="bg1"/>
                </a:solidFill>
              </a:endParaRPr>
            </a:p>
          </p:txBody>
        </p:sp>
        <p:sp>
          <p:nvSpPr>
            <p:cNvPr id="43" name="ïŝ1ïḋè"/>
            <p:cNvSpPr txBox="1"/>
            <p:nvPr/>
          </p:nvSpPr>
          <p:spPr>
            <a:xfrm>
              <a:off x="4741597"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02</a:t>
              </a:r>
              <a:endParaRPr lang="zh-CN" altLang="en-US" sz="3200" b="1" i="1" dirty="0">
                <a:solidFill>
                  <a:schemeClr val="bg1"/>
                </a:solidFill>
              </a:endParaRPr>
            </a:p>
          </p:txBody>
        </p:sp>
        <p:sp>
          <p:nvSpPr>
            <p:cNvPr id="44" name="í$lîdé"/>
            <p:cNvSpPr txBox="1"/>
            <p:nvPr/>
          </p:nvSpPr>
          <p:spPr>
            <a:xfrm>
              <a:off x="7522530"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03</a:t>
              </a:r>
              <a:endParaRPr lang="zh-CN" altLang="en-US" sz="3200" b="1" i="1" dirty="0">
                <a:solidFill>
                  <a:schemeClr val="bg1"/>
                </a:solidFill>
              </a:endParaRPr>
            </a:p>
          </p:txBody>
        </p:sp>
        <p:sp>
          <p:nvSpPr>
            <p:cNvPr id="45" name="išḻïďè"/>
            <p:cNvSpPr txBox="1"/>
            <p:nvPr/>
          </p:nvSpPr>
          <p:spPr>
            <a:xfrm>
              <a:off x="10303464"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04</a:t>
              </a:r>
              <a:endParaRPr lang="zh-CN" altLang="en-US" sz="3200" b="1" i="1" dirty="0">
                <a:solidFill>
                  <a:schemeClr val="bg1"/>
                </a:solidFill>
              </a:endParaRPr>
            </a:p>
          </p:txBody>
        </p:sp>
        <p:sp>
          <p:nvSpPr>
            <p:cNvPr id="46" name="isľîdê"/>
            <p:cNvSpPr txBox="1"/>
            <p:nvPr/>
          </p:nvSpPr>
          <p:spPr>
            <a:xfrm>
              <a:off x="3458154" y="4151140"/>
              <a:ext cx="2270544" cy="923137"/>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一段时间内同时运行</a:t>
              </a:r>
            </a:p>
          </p:txBody>
        </p:sp>
        <p:sp>
          <p:nvSpPr>
            <p:cNvPr id="47" name="isľîdê"/>
            <p:cNvSpPr txBox="1"/>
            <p:nvPr/>
          </p:nvSpPr>
          <p:spPr>
            <a:xfrm>
              <a:off x="5728698" y="4151140"/>
              <a:ext cx="3376955" cy="1461716"/>
            </a:xfrm>
            <a:prstGeom prst="rect">
              <a:avLst/>
            </a:prstGeom>
            <a:noFill/>
            <a:ln>
              <a:noFill/>
            </a:ln>
          </p:spPr>
          <p:txBody>
            <a:bodyPr wrap="square" lIns="91440" tIns="45720" rIns="91440" bIns="45720" anchor="t" anchorCtr="0">
              <a:noAutofit/>
            </a:bodyPr>
            <a:lstStyle/>
            <a:p>
              <a:pPr marL="342900" indent="-342900">
                <a:lnSpc>
                  <a:spcPct val="120000"/>
                </a:lnSpc>
                <a:buClr>
                  <a:srgbClr val="0000FF"/>
                </a:buClr>
                <a:buFont typeface="Wingdings" panose="05000000000000000000" pitchFamily="2" charset="2"/>
                <a:buChar char="Ø"/>
              </a:pPr>
              <a:r>
                <a:rPr lang="zh-CN" altLang="en-US" sz="2200" dirty="0"/>
                <a:t>进程实体是一个能独立运行的基本单位</a:t>
              </a:r>
            </a:p>
            <a:p>
              <a:pPr marL="342900" indent="-342900">
                <a:lnSpc>
                  <a:spcPct val="120000"/>
                </a:lnSpc>
                <a:buClr>
                  <a:srgbClr val="0000FF"/>
                </a:buClr>
                <a:buFont typeface="Wingdings" panose="05000000000000000000" pitchFamily="2" charset="2"/>
                <a:buChar char="Ø"/>
              </a:pPr>
              <a:r>
                <a:rPr lang="zh-CN" altLang="en-US" sz="2200" dirty="0"/>
                <a:t>是系统中独立获得资源和独立调度的基本单位</a:t>
              </a:r>
            </a:p>
          </p:txBody>
        </p:sp>
        <p:sp>
          <p:nvSpPr>
            <p:cNvPr id="48" name="isľîdê"/>
            <p:cNvSpPr txBox="1"/>
            <p:nvPr/>
          </p:nvSpPr>
          <p:spPr>
            <a:xfrm>
              <a:off x="9105653" y="4151140"/>
              <a:ext cx="2565780" cy="1461716"/>
            </a:xfrm>
            <a:prstGeom prst="rect">
              <a:avLst/>
            </a:prstGeom>
            <a:noFill/>
            <a:ln>
              <a:noFill/>
            </a:ln>
          </p:spPr>
          <p:txBody>
            <a:bodyPr wrap="square" lIns="91440" tIns="45720" rIns="91440" bIns="45720" anchor="t" anchorCtr="0">
              <a:noAutofit/>
            </a:bodyPr>
            <a:lstStyle/>
            <a:p>
              <a:pPr marL="342900" indent="-342900">
                <a:lnSpc>
                  <a:spcPct val="120000"/>
                </a:lnSpc>
                <a:buClr>
                  <a:srgbClr val="0000FF"/>
                </a:buClr>
                <a:buFont typeface="Wingdings" panose="05000000000000000000" pitchFamily="2" charset="2"/>
                <a:buChar char="Ø"/>
              </a:pPr>
              <a:r>
                <a:rPr lang="zh-CN" altLang="en-US" sz="2200" dirty="0"/>
                <a:t>按各自独立的、不可预知的速度向前推进</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进程和程序的区别</a:t>
            </a:r>
          </a:p>
        </p:txBody>
      </p:sp>
      <p:grpSp>
        <p:nvGrpSpPr>
          <p:cNvPr id="29" name="21090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6" y="1922779"/>
            <a:ext cx="10848974" cy="3664978"/>
            <a:chOff x="669926" y="1922779"/>
            <a:chExt cx="10848974" cy="3664978"/>
          </a:xfrm>
        </p:grpSpPr>
        <p:cxnSp>
          <p:nvCxnSpPr>
            <p:cNvPr id="30" name="直接连接符 29"/>
            <p:cNvCxnSpPr/>
            <p:nvPr/>
          </p:nvCxnSpPr>
          <p:spPr>
            <a:xfrm flipV="1">
              <a:off x="6099535" y="2407919"/>
              <a:ext cx="0" cy="76130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6595108" y="3664801"/>
              <a:ext cx="724059"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6449958" y="2339556"/>
              <a:ext cx="912050" cy="974822"/>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flipV="1">
              <a:off x="4764529" y="2318437"/>
              <a:ext cx="984583" cy="99594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4854098" y="3664801"/>
              <a:ext cx="749865"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4796612" y="4015224"/>
              <a:ext cx="952500" cy="95682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6092466" y="4160374"/>
              <a:ext cx="7069" cy="70084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6449958" y="4015224"/>
              <a:ext cx="951085" cy="95108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9" name="îśḷîde"/>
            <p:cNvSpPr/>
            <p:nvPr/>
          </p:nvSpPr>
          <p:spPr bwMode="auto">
            <a:xfrm>
              <a:off x="5661932" y="4251476"/>
              <a:ext cx="873791" cy="664534"/>
            </a:xfrm>
            <a:custGeom>
              <a:avLst/>
              <a:gdLst>
                <a:gd name="T0" fmla="*/ 647 w 647"/>
                <a:gd name="T1" fmla="*/ 413 h 492"/>
                <a:gd name="T2" fmla="*/ 647 w 647"/>
                <a:gd name="T3" fmla="*/ 413 h 492"/>
                <a:gd name="T4" fmla="*/ 0 w 647"/>
                <a:gd name="T5" fmla="*/ 415 h 492"/>
                <a:gd name="T6" fmla="*/ 153 w 647"/>
                <a:gd name="T7" fmla="*/ 1 h 492"/>
                <a:gd name="T8" fmla="*/ 492 w 647"/>
                <a:gd name="T9" fmla="*/ 0 h 492"/>
                <a:gd name="T10" fmla="*/ 492 w 647"/>
                <a:gd name="T11" fmla="*/ 0 h 492"/>
                <a:gd name="T12" fmla="*/ 647 w 647"/>
                <a:gd name="T13" fmla="*/ 413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647" y="413"/>
                  </a:moveTo>
                  <a:cubicBezTo>
                    <a:pt x="647" y="413"/>
                    <a:pt x="647" y="413"/>
                    <a:pt x="647" y="413"/>
                  </a:cubicBezTo>
                  <a:cubicBezTo>
                    <a:pt x="439" y="491"/>
                    <a:pt x="209" y="492"/>
                    <a:pt x="0" y="415"/>
                  </a:cubicBezTo>
                  <a:cubicBezTo>
                    <a:pt x="153" y="1"/>
                    <a:pt x="153" y="1"/>
                    <a:pt x="153" y="1"/>
                  </a:cubicBezTo>
                  <a:cubicBezTo>
                    <a:pt x="263" y="41"/>
                    <a:pt x="383" y="41"/>
                    <a:pt x="492" y="0"/>
                  </a:cubicBezTo>
                  <a:cubicBezTo>
                    <a:pt x="492" y="0"/>
                    <a:pt x="492" y="0"/>
                    <a:pt x="492" y="0"/>
                  </a:cubicBezTo>
                  <a:cubicBezTo>
                    <a:pt x="647" y="413"/>
                    <a:pt x="647" y="413"/>
                    <a:pt x="647" y="413"/>
                  </a:cubicBezTo>
                </a:path>
              </a:pathLst>
            </a:custGeom>
            <a:solidFill>
              <a:schemeClr val="bg1">
                <a:lumMod val="95000"/>
              </a:schemeClr>
            </a:solidFill>
            <a:ln>
              <a:noFill/>
            </a:ln>
          </p:spPr>
          <p:txBody>
            <a:bodyPr vert="horz" wrap="square" lIns="91440" tIns="45720" rIns="91440" bIns="45720" numCol="1" anchor="t" anchorCtr="0" compatLnSpc="1">
              <a:normAutofit/>
            </a:bodyPr>
            <a:lstStyle/>
            <a:p>
              <a:endParaRPr lang="en-US"/>
            </a:p>
          </p:txBody>
        </p:sp>
        <p:sp>
          <p:nvSpPr>
            <p:cNvPr id="41" name="îṣľiďe"/>
            <p:cNvSpPr/>
            <p:nvPr/>
          </p:nvSpPr>
          <p:spPr bwMode="auto">
            <a:xfrm>
              <a:off x="6507445" y="4046460"/>
              <a:ext cx="1303618" cy="1303617"/>
            </a:xfrm>
            <a:custGeom>
              <a:avLst/>
              <a:gdLst>
                <a:gd name="T0" fmla="*/ 277 w 966"/>
                <a:gd name="T1" fmla="*/ 966 h 966"/>
                <a:gd name="T2" fmla="*/ 0 w 966"/>
                <a:gd name="T3" fmla="*/ 362 h 966"/>
                <a:gd name="T4" fmla="*/ 360 w 966"/>
                <a:gd name="T5" fmla="*/ 0 h 966"/>
                <a:gd name="T6" fmla="*/ 966 w 966"/>
                <a:gd name="T7" fmla="*/ 275 h 966"/>
                <a:gd name="T8" fmla="*/ 277 w 966"/>
                <a:gd name="T9" fmla="*/ 966 h 966"/>
              </a:gdLst>
              <a:ahLst/>
              <a:cxnLst>
                <a:cxn ang="0">
                  <a:pos x="T0" y="T1"/>
                </a:cxn>
                <a:cxn ang="0">
                  <a:pos x="T2" y="T3"/>
                </a:cxn>
                <a:cxn ang="0">
                  <a:pos x="T4" y="T5"/>
                </a:cxn>
                <a:cxn ang="0">
                  <a:pos x="T6" y="T7"/>
                </a:cxn>
                <a:cxn ang="0">
                  <a:pos x="T8" y="T9"/>
                </a:cxn>
              </a:cxnLst>
              <a:rect l="0" t="0" r="r" b="b"/>
              <a:pathLst>
                <a:path w="966" h="966">
                  <a:moveTo>
                    <a:pt x="277" y="966"/>
                  </a:moveTo>
                  <a:cubicBezTo>
                    <a:pt x="0" y="362"/>
                    <a:pt x="0" y="362"/>
                    <a:pt x="0" y="362"/>
                  </a:cubicBezTo>
                  <a:cubicBezTo>
                    <a:pt x="160" y="289"/>
                    <a:pt x="287" y="160"/>
                    <a:pt x="360" y="0"/>
                  </a:cubicBezTo>
                  <a:cubicBezTo>
                    <a:pt x="966" y="275"/>
                    <a:pt x="966" y="275"/>
                    <a:pt x="966" y="275"/>
                  </a:cubicBezTo>
                  <a:cubicBezTo>
                    <a:pt x="827" y="581"/>
                    <a:pt x="582" y="826"/>
                    <a:pt x="277" y="966"/>
                  </a:cubicBezTo>
                </a:path>
              </a:pathLst>
            </a:custGeom>
            <a:solidFill>
              <a:schemeClr val="bg1">
                <a:lumMod val="65000"/>
              </a:schemeClr>
            </a:solidFill>
            <a:ln>
              <a:noFill/>
            </a:ln>
          </p:spPr>
          <p:txBody>
            <a:bodyPr vert="horz" wrap="square" lIns="91440" tIns="45720" rIns="91440" bIns="45720" numCol="1" anchor="t" anchorCtr="0" compatLnSpc="1">
              <a:normAutofit/>
            </a:bodyPr>
            <a:lstStyle/>
            <a:p>
              <a:endParaRPr lang="en-US"/>
            </a:p>
          </p:txBody>
        </p:sp>
        <p:sp>
          <p:nvSpPr>
            <p:cNvPr id="42" name="ïṡľîḋe"/>
            <p:cNvSpPr/>
            <p:nvPr/>
          </p:nvSpPr>
          <p:spPr bwMode="auto">
            <a:xfrm>
              <a:off x="4386593" y="4052116"/>
              <a:ext cx="1302204" cy="1302204"/>
            </a:xfrm>
            <a:custGeom>
              <a:avLst/>
              <a:gdLst>
                <a:gd name="T0" fmla="*/ 691 w 966"/>
                <a:gd name="T1" fmla="*/ 965 h 965"/>
                <a:gd name="T2" fmla="*/ 0 w 966"/>
                <a:gd name="T3" fmla="*/ 277 h 965"/>
                <a:gd name="T4" fmla="*/ 604 w 966"/>
                <a:gd name="T5" fmla="*/ 0 h 965"/>
                <a:gd name="T6" fmla="*/ 966 w 966"/>
                <a:gd name="T7" fmla="*/ 360 h 965"/>
                <a:gd name="T8" fmla="*/ 691 w 966"/>
                <a:gd name="T9" fmla="*/ 965 h 965"/>
              </a:gdLst>
              <a:ahLst/>
              <a:cxnLst>
                <a:cxn ang="0">
                  <a:pos x="T0" y="T1"/>
                </a:cxn>
                <a:cxn ang="0">
                  <a:pos x="T2" y="T3"/>
                </a:cxn>
                <a:cxn ang="0">
                  <a:pos x="T4" y="T5"/>
                </a:cxn>
                <a:cxn ang="0">
                  <a:pos x="T6" y="T7"/>
                </a:cxn>
                <a:cxn ang="0">
                  <a:pos x="T8" y="T9"/>
                </a:cxn>
              </a:cxnLst>
              <a:rect l="0" t="0" r="r" b="b"/>
              <a:pathLst>
                <a:path w="966" h="965">
                  <a:moveTo>
                    <a:pt x="691" y="965"/>
                  </a:moveTo>
                  <a:cubicBezTo>
                    <a:pt x="385" y="826"/>
                    <a:pt x="140" y="582"/>
                    <a:pt x="0" y="277"/>
                  </a:cubicBezTo>
                  <a:cubicBezTo>
                    <a:pt x="604" y="0"/>
                    <a:pt x="604" y="0"/>
                    <a:pt x="604" y="0"/>
                  </a:cubicBezTo>
                  <a:cubicBezTo>
                    <a:pt x="677" y="159"/>
                    <a:pt x="805" y="287"/>
                    <a:pt x="966" y="360"/>
                  </a:cubicBezTo>
                  <a:cubicBezTo>
                    <a:pt x="691" y="965"/>
                    <a:pt x="691" y="965"/>
                    <a:pt x="691" y="965"/>
                  </a:cubicBezTo>
                </a:path>
              </a:pathLst>
            </a:custGeom>
            <a:solidFill>
              <a:schemeClr val="accent1"/>
            </a:solidFill>
            <a:ln>
              <a:noFill/>
            </a:ln>
          </p:spPr>
          <p:txBody>
            <a:bodyPr vert="horz" wrap="square" lIns="91440" tIns="45720" rIns="91440" bIns="45720" numCol="1" anchor="t" anchorCtr="0" compatLnSpc="1">
              <a:normAutofit/>
            </a:bodyPr>
            <a:lstStyle/>
            <a:p>
              <a:endParaRPr lang="en-US"/>
            </a:p>
          </p:txBody>
        </p:sp>
        <p:sp>
          <p:nvSpPr>
            <p:cNvPr id="43" name="ïšľiḓé"/>
            <p:cNvSpPr/>
            <p:nvPr/>
          </p:nvSpPr>
          <p:spPr bwMode="auto">
            <a:xfrm>
              <a:off x="6708220" y="3198119"/>
              <a:ext cx="664534" cy="875206"/>
            </a:xfrm>
            <a:custGeom>
              <a:avLst/>
              <a:gdLst>
                <a:gd name="T0" fmla="*/ 415 w 493"/>
                <a:gd name="T1" fmla="*/ 649 h 649"/>
                <a:gd name="T2" fmla="*/ 2 w 493"/>
                <a:gd name="T3" fmla="*/ 495 h 649"/>
                <a:gd name="T4" fmla="*/ 1 w 493"/>
                <a:gd name="T5" fmla="*/ 156 h 649"/>
                <a:gd name="T6" fmla="*/ 0 w 493"/>
                <a:gd name="T7" fmla="*/ 155 h 649"/>
                <a:gd name="T8" fmla="*/ 413 w 493"/>
                <a:gd name="T9" fmla="*/ 0 h 649"/>
                <a:gd name="T10" fmla="*/ 414 w 493"/>
                <a:gd name="T11" fmla="*/ 1 h 649"/>
                <a:gd name="T12" fmla="*/ 415 w 493"/>
                <a:gd name="T13" fmla="*/ 649 h 649"/>
              </a:gdLst>
              <a:ahLst/>
              <a:cxnLst>
                <a:cxn ang="0">
                  <a:pos x="T0" y="T1"/>
                </a:cxn>
                <a:cxn ang="0">
                  <a:pos x="T2" y="T3"/>
                </a:cxn>
                <a:cxn ang="0">
                  <a:pos x="T4" y="T5"/>
                </a:cxn>
                <a:cxn ang="0">
                  <a:pos x="T6" y="T7"/>
                </a:cxn>
                <a:cxn ang="0">
                  <a:pos x="T8" y="T9"/>
                </a:cxn>
                <a:cxn ang="0">
                  <a:pos x="T10" y="T11"/>
                </a:cxn>
                <a:cxn ang="0">
                  <a:pos x="T12" y="T13"/>
                </a:cxn>
              </a:cxnLst>
              <a:rect l="0" t="0" r="r" b="b"/>
              <a:pathLst>
                <a:path w="493" h="649">
                  <a:moveTo>
                    <a:pt x="415" y="649"/>
                  </a:moveTo>
                  <a:cubicBezTo>
                    <a:pt x="2" y="495"/>
                    <a:pt x="2" y="495"/>
                    <a:pt x="2" y="495"/>
                  </a:cubicBezTo>
                  <a:cubicBezTo>
                    <a:pt x="42" y="386"/>
                    <a:pt x="42" y="266"/>
                    <a:pt x="1" y="156"/>
                  </a:cubicBezTo>
                  <a:cubicBezTo>
                    <a:pt x="0" y="155"/>
                    <a:pt x="0" y="155"/>
                    <a:pt x="0" y="155"/>
                  </a:cubicBezTo>
                  <a:cubicBezTo>
                    <a:pt x="413" y="0"/>
                    <a:pt x="413" y="0"/>
                    <a:pt x="413" y="0"/>
                  </a:cubicBezTo>
                  <a:cubicBezTo>
                    <a:pt x="414" y="1"/>
                    <a:pt x="414" y="1"/>
                    <a:pt x="414" y="1"/>
                  </a:cubicBezTo>
                  <a:cubicBezTo>
                    <a:pt x="492" y="210"/>
                    <a:pt x="493" y="440"/>
                    <a:pt x="415" y="649"/>
                  </a:cubicBezTo>
                </a:path>
              </a:pathLst>
            </a:custGeom>
            <a:solidFill>
              <a:schemeClr val="bg1">
                <a:lumMod val="95000"/>
              </a:schemeClr>
            </a:solidFill>
            <a:ln>
              <a:noFill/>
            </a:ln>
          </p:spPr>
          <p:txBody>
            <a:bodyPr vert="horz" wrap="square" lIns="91440" tIns="45720" rIns="91440" bIns="45720" numCol="1" anchor="t" anchorCtr="0" compatLnSpc="1">
              <a:normAutofit/>
            </a:bodyPr>
            <a:lstStyle/>
            <a:p>
              <a:endParaRPr lang="en-US"/>
            </a:p>
          </p:txBody>
        </p:sp>
        <p:sp>
          <p:nvSpPr>
            <p:cNvPr id="44" name="iṩḷide"/>
            <p:cNvSpPr/>
            <p:nvPr/>
          </p:nvSpPr>
          <p:spPr bwMode="auto">
            <a:xfrm>
              <a:off x="4820660" y="3206603"/>
              <a:ext cx="663120" cy="872378"/>
            </a:xfrm>
            <a:custGeom>
              <a:avLst/>
              <a:gdLst>
                <a:gd name="T0" fmla="*/ 492 w 492"/>
                <a:gd name="T1" fmla="*/ 492 h 647"/>
                <a:gd name="T2" fmla="*/ 79 w 492"/>
                <a:gd name="T3" fmla="*/ 647 h 647"/>
                <a:gd name="T4" fmla="*/ 78 w 492"/>
                <a:gd name="T5" fmla="*/ 646 h 647"/>
                <a:gd name="T6" fmla="*/ 77 w 492"/>
                <a:gd name="T7" fmla="*/ 0 h 647"/>
                <a:gd name="T8" fmla="*/ 491 w 492"/>
                <a:gd name="T9" fmla="*/ 153 h 647"/>
                <a:gd name="T10" fmla="*/ 491 w 492"/>
                <a:gd name="T11" fmla="*/ 491 h 647"/>
                <a:gd name="T12" fmla="*/ 492 w 492"/>
                <a:gd name="T13" fmla="*/ 492 h 647"/>
              </a:gdLst>
              <a:ahLst/>
              <a:cxnLst>
                <a:cxn ang="0">
                  <a:pos x="T0" y="T1"/>
                </a:cxn>
                <a:cxn ang="0">
                  <a:pos x="T2" y="T3"/>
                </a:cxn>
                <a:cxn ang="0">
                  <a:pos x="T4" y="T5"/>
                </a:cxn>
                <a:cxn ang="0">
                  <a:pos x="T6" y="T7"/>
                </a:cxn>
                <a:cxn ang="0">
                  <a:pos x="T8" y="T9"/>
                </a:cxn>
                <a:cxn ang="0">
                  <a:pos x="T10" y="T11"/>
                </a:cxn>
                <a:cxn ang="0">
                  <a:pos x="T12" y="T13"/>
                </a:cxn>
              </a:cxnLst>
              <a:rect l="0" t="0" r="r" b="b"/>
              <a:pathLst>
                <a:path w="492" h="647">
                  <a:moveTo>
                    <a:pt x="492" y="492"/>
                  </a:moveTo>
                  <a:cubicBezTo>
                    <a:pt x="79" y="647"/>
                    <a:pt x="79" y="647"/>
                    <a:pt x="79" y="647"/>
                  </a:cubicBezTo>
                  <a:cubicBezTo>
                    <a:pt x="78" y="646"/>
                    <a:pt x="78" y="646"/>
                    <a:pt x="78" y="646"/>
                  </a:cubicBezTo>
                  <a:cubicBezTo>
                    <a:pt x="0" y="438"/>
                    <a:pt x="0" y="208"/>
                    <a:pt x="77" y="0"/>
                  </a:cubicBezTo>
                  <a:cubicBezTo>
                    <a:pt x="491" y="153"/>
                    <a:pt x="491" y="153"/>
                    <a:pt x="491" y="153"/>
                  </a:cubicBezTo>
                  <a:cubicBezTo>
                    <a:pt x="450" y="262"/>
                    <a:pt x="451" y="382"/>
                    <a:pt x="491" y="491"/>
                  </a:cubicBezTo>
                  <a:cubicBezTo>
                    <a:pt x="492" y="492"/>
                    <a:pt x="492" y="492"/>
                    <a:pt x="492" y="492"/>
                  </a:cubicBezTo>
                </a:path>
              </a:pathLst>
            </a:custGeom>
            <a:solidFill>
              <a:schemeClr val="bg1">
                <a:lumMod val="95000"/>
              </a:schemeClr>
            </a:solidFill>
            <a:ln>
              <a:noFill/>
            </a:ln>
          </p:spPr>
          <p:txBody>
            <a:bodyPr vert="horz" wrap="square" lIns="91440" tIns="45720" rIns="91440" bIns="45720" numCol="1" anchor="t" anchorCtr="0" compatLnSpc="1">
              <a:normAutofit/>
            </a:bodyPr>
            <a:lstStyle/>
            <a:p>
              <a:endParaRPr lang="en-US"/>
            </a:p>
          </p:txBody>
        </p:sp>
        <p:sp>
          <p:nvSpPr>
            <p:cNvPr id="45" name="iṩľïďé"/>
            <p:cNvSpPr/>
            <p:nvPr/>
          </p:nvSpPr>
          <p:spPr bwMode="auto">
            <a:xfrm>
              <a:off x="6503203" y="1922780"/>
              <a:ext cx="1302204" cy="1302204"/>
            </a:xfrm>
            <a:custGeom>
              <a:avLst/>
              <a:gdLst>
                <a:gd name="T0" fmla="*/ 362 w 966"/>
                <a:gd name="T1" fmla="*/ 965 h 965"/>
                <a:gd name="T2" fmla="*/ 0 w 966"/>
                <a:gd name="T3" fmla="*/ 606 h 965"/>
                <a:gd name="T4" fmla="*/ 274 w 966"/>
                <a:gd name="T5" fmla="*/ 0 h 965"/>
                <a:gd name="T6" fmla="*/ 966 w 966"/>
                <a:gd name="T7" fmla="*/ 687 h 965"/>
                <a:gd name="T8" fmla="*/ 362 w 966"/>
                <a:gd name="T9" fmla="*/ 965 h 965"/>
              </a:gdLst>
              <a:ahLst/>
              <a:cxnLst>
                <a:cxn ang="0">
                  <a:pos x="T0" y="T1"/>
                </a:cxn>
                <a:cxn ang="0">
                  <a:pos x="T2" y="T3"/>
                </a:cxn>
                <a:cxn ang="0">
                  <a:pos x="T4" y="T5"/>
                </a:cxn>
                <a:cxn ang="0">
                  <a:pos x="T6" y="T7"/>
                </a:cxn>
                <a:cxn ang="0">
                  <a:pos x="T8" y="T9"/>
                </a:cxn>
              </a:cxnLst>
              <a:rect l="0" t="0" r="r" b="b"/>
              <a:pathLst>
                <a:path w="966" h="965">
                  <a:moveTo>
                    <a:pt x="362" y="965"/>
                  </a:moveTo>
                  <a:cubicBezTo>
                    <a:pt x="289" y="806"/>
                    <a:pt x="160" y="678"/>
                    <a:pt x="0" y="606"/>
                  </a:cubicBezTo>
                  <a:cubicBezTo>
                    <a:pt x="274" y="0"/>
                    <a:pt x="274" y="0"/>
                    <a:pt x="274" y="0"/>
                  </a:cubicBezTo>
                  <a:cubicBezTo>
                    <a:pt x="580" y="138"/>
                    <a:pt x="826" y="383"/>
                    <a:pt x="966" y="687"/>
                  </a:cubicBezTo>
                  <a:cubicBezTo>
                    <a:pt x="362" y="965"/>
                    <a:pt x="362" y="965"/>
                    <a:pt x="362" y="965"/>
                  </a:cubicBezTo>
                </a:path>
              </a:pathLst>
            </a:custGeom>
            <a:solidFill>
              <a:schemeClr val="accent1"/>
            </a:solidFill>
            <a:ln>
              <a:noFill/>
            </a:ln>
          </p:spPr>
          <p:txBody>
            <a:bodyPr vert="horz" wrap="square" lIns="91440" tIns="45720" rIns="91440" bIns="45720" numCol="1" anchor="t" anchorCtr="0" compatLnSpc="1">
              <a:normAutofit/>
            </a:bodyPr>
            <a:lstStyle/>
            <a:p>
              <a:endParaRPr lang="en-US"/>
            </a:p>
          </p:txBody>
        </p:sp>
        <p:sp>
          <p:nvSpPr>
            <p:cNvPr id="46" name="îṣ1îḓê"/>
            <p:cNvSpPr/>
            <p:nvPr/>
          </p:nvSpPr>
          <p:spPr bwMode="auto">
            <a:xfrm>
              <a:off x="4380937" y="1928436"/>
              <a:ext cx="1302204" cy="1303617"/>
            </a:xfrm>
            <a:custGeom>
              <a:avLst/>
              <a:gdLst>
                <a:gd name="T0" fmla="*/ 606 w 965"/>
                <a:gd name="T1" fmla="*/ 966 h 966"/>
                <a:gd name="T2" fmla="*/ 0 w 965"/>
                <a:gd name="T3" fmla="*/ 692 h 966"/>
                <a:gd name="T4" fmla="*/ 688 w 965"/>
                <a:gd name="T5" fmla="*/ 0 h 966"/>
                <a:gd name="T6" fmla="*/ 965 w 965"/>
                <a:gd name="T7" fmla="*/ 604 h 966"/>
                <a:gd name="T8" fmla="*/ 606 w 965"/>
                <a:gd name="T9" fmla="*/ 966 h 966"/>
              </a:gdLst>
              <a:ahLst/>
              <a:cxnLst>
                <a:cxn ang="0">
                  <a:pos x="T0" y="T1"/>
                </a:cxn>
                <a:cxn ang="0">
                  <a:pos x="T2" y="T3"/>
                </a:cxn>
                <a:cxn ang="0">
                  <a:pos x="T4" y="T5"/>
                </a:cxn>
                <a:cxn ang="0">
                  <a:pos x="T6" y="T7"/>
                </a:cxn>
                <a:cxn ang="0">
                  <a:pos x="T8" y="T9"/>
                </a:cxn>
              </a:cxnLst>
              <a:rect l="0" t="0" r="r" b="b"/>
              <a:pathLst>
                <a:path w="965" h="966">
                  <a:moveTo>
                    <a:pt x="606" y="966"/>
                  </a:moveTo>
                  <a:cubicBezTo>
                    <a:pt x="0" y="692"/>
                    <a:pt x="0" y="692"/>
                    <a:pt x="0" y="692"/>
                  </a:cubicBezTo>
                  <a:cubicBezTo>
                    <a:pt x="139" y="386"/>
                    <a:pt x="383" y="140"/>
                    <a:pt x="688" y="0"/>
                  </a:cubicBezTo>
                  <a:cubicBezTo>
                    <a:pt x="965" y="604"/>
                    <a:pt x="965" y="604"/>
                    <a:pt x="965" y="604"/>
                  </a:cubicBezTo>
                  <a:cubicBezTo>
                    <a:pt x="806" y="677"/>
                    <a:pt x="678" y="806"/>
                    <a:pt x="606" y="966"/>
                  </a:cubicBezTo>
                </a:path>
              </a:pathLst>
            </a:custGeom>
            <a:solidFill>
              <a:schemeClr val="bg1">
                <a:lumMod val="65000"/>
              </a:schemeClr>
            </a:solidFill>
            <a:ln>
              <a:noFill/>
            </a:ln>
          </p:spPr>
          <p:txBody>
            <a:bodyPr vert="horz" wrap="square" lIns="91440" tIns="45720" rIns="91440" bIns="45720" numCol="1" anchor="t" anchorCtr="0" compatLnSpc="1">
              <a:normAutofit/>
            </a:bodyPr>
            <a:lstStyle/>
            <a:p>
              <a:endParaRPr lang="en-US"/>
            </a:p>
          </p:txBody>
        </p:sp>
        <p:sp>
          <p:nvSpPr>
            <p:cNvPr id="47" name="íṩḷïḍè"/>
            <p:cNvSpPr/>
            <p:nvPr/>
          </p:nvSpPr>
          <p:spPr bwMode="auto">
            <a:xfrm>
              <a:off x="5656277" y="2362503"/>
              <a:ext cx="872378" cy="664534"/>
            </a:xfrm>
            <a:custGeom>
              <a:avLst/>
              <a:gdLst>
                <a:gd name="T0" fmla="*/ 494 w 647"/>
                <a:gd name="T1" fmla="*/ 491 h 492"/>
                <a:gd name="T2" fmla="*/ 156 w 647"/>
                <a:gd name="T3" fmla="*/ 492 h 492"/>
                <a:gd name="T4" fmla="*/ 155 w 647"/>
                <a:gd name="T5" fmla="*/ 492 h 492"/>
                <a:gd name="T6" fmla="*/ 0 w 647"/>
                <a:gd name="T7" fmla="*/ 79 h 492"/>
                <a:gd name="T8" fmla="*/ 1 w 647"/>
                <a:gd name="T9" fmla="*/ 79 h 492"/>
                <a:gd name="T10" fmla="*/ 647 w 647"/>
                <a:gd name="T11" fmla="*/ 77 h 492"/>
                <a:gd name="T12" fmla="*/ 494 w 647"/>
                <a:gd name="T13" fmla="*/ 491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494" y="491"/>
                  </a:moveTo>
                  <a:cubicBezTo>
                    <a:pt x="385" y="450"/>
                    <a:pt x="265" y="451"/>
                    <a:pt x="156" y="492"/>
                  </a:cubicBezTo>
                  <a:cubicBezTo>
                    <a:pt x="155" y="492"/>
                    <a:pt x="155" y="492"/>
                    <a:pt x="155" y="492"/>
                  </a:cubicBezTo>
                  <a:cubicBezTo>
                    <a:pt x="0" y="79"/>
                    <a:pt x="0" y="79"/>
                    <a:pt x="0" y="79"/>
                  </a:cubicBezTo>
                  <a:cubicBezTo>
                    <a:pt x="1" y="79"/>
                    <a:pt x="1" y="79"/>
                    <a:pt x="1" y="79"/>
                  </a:cubicBezTo>
                  <a:cubicBezTo>
                    <a:pt x="209" y="1"/>
                    <a:pt x="439" y="0"/>
                    <a:pt x="647" y="77"/>
                  </a:cubicBezTo>
                  <a:cubicBezTo>
                    <a:pt x="494" y="491"/>
                    <a:pt x="494" y="491"/>
                    <a:pt x="494" y="491"/>
                  </a:cubicBezTo>
                </a:path>
              </a:pathLst>
            </a:custGeom>
            <a:solidFill>
              <a:schemeClr val="bg1">
                <a:lumMod val="95000"/>
              </a:schemeClr>
            </a:solidFill>
            <a:ln>
              <a:noFill/>
            </a:ln>
          </p:spPr>
          <p:txBody>
            <a:bodyPr vert="horz" wrap="square" lIns="91440" tIns="45720" rIns="91440" bIns="45720" numCol="1" anchor="t" anchorCtr="0" compatLnSpc="1">
              <a:normAutofit/>
            </a:bodyPr>
            <a:lstStyle/>
            <a:p>
              <a:endParaRPr lang="en-US"/>
            </a:p>
          </p:txBody>
        </p:sp>
        <p:sp>
          <p:nvSpPr>
            <p:cNvPr id="48" name="îṩ1íďè"/>
            <p:cNvSpPr/>
            <p:nvPr/>
          </p:nvSpPr>
          <p:spPr>
            <a:xfrm>
              <a:off x="5603962" y="3169228"/>
              <a:ext cx="991146" cy="9911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sz="2000" b="1" i="1" dirty="0">
                  <a:solidFill>
                    <a:schemeClr val="tx1"/>
                  </a:solidFill>
                </a:rPr>
                <a:t>Text</a:t>
              </a:r>
            </a:p>
          </p:txBody>
        </p:sp>
        <p:sp>
          <p:nvSpPr>
            <p:cNvPr id="49" name="íśļiḑé"/>
            <p:cNvSpPr/>
            <p:nvPr/>
          </p:nvSpPr>
          <p:spPr bwMode="auto">
            <a:xfrm>
              <a:off x="4848405" y="2410352"/>
              <a:ext cx="367268" cy="339784"/>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w="9525">
              <a:noFill/>
              <a:round/>
            </a:ln>
          </p:spPr>
          <p:txBody>
            <a:bodyPr wrap="square" lIns="91440" tIns="45720" rIns="91440" bIns="45720" anchor="ctr">
              <a:normAutofit lnSpcReduction="10000"/>
            </a:bodyPr>
            <a:lstStyle/>
            <a:p>
              <a:pPr algn="ctr"/>
              <a:endParaRPr/>
            </a:p>
          </p:txBody>
        </p:sp>
        <p:sp>
          <p:nvSpPr>
            <p:cNvPr id="50" name="íṡļíďé"/>
            <p:cNvSpPr/>
            <p:nvPr/>
          </p:nvSpPr>
          <p:spPr bwMode="auto">
            <a:xfrm>
              <a:off x="6981915" y="2425226"/>
              <a:ext cx="344780" cy="297312"/>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ln>
          </p:spPr>
          <p:txBody>
            <a:bodyPr wrap="square" lIns="91440" tIns="45720" rIns="91440" bIns="45720" anchor="ctr">
              <a:normAutofit fontScale="85000" lnSpcReduction="10000"/>
            </a:bodyPr>
            <a:lstStyle/>
            <a:p>
              <a:pPr algn="ctr"/>
              <a:endParaRPr/>
            </a:p>
          </p:txBody>
        </p:sp>
        <p:sp>
          <p:nvSpPr>
            <p:cNvPr id="51" name="îSľîďé"/>
            <p:cNvSpPr/>
            <p:nvPr/>
          </p:nvSpPr>
          <p:spPr bwMode="auto">
            <a:xfrm>
              <a:off x="4842970" y="4558830"/>
              <a:ext cx="389450" cy="288776"/>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 ang="0">
                  <a:pos x="45" y="25"/>
                </a:cxn>
                <a:cxn ang="0">
                  <a:pos x="33" y="13"/>
                </a:cxn>
                <a:cxn ang="0">
                  <a:pos x="32" y="12"/>
                </a:cxn>
                <a:cxn ang="0">
                  <a:pos x="31" y="13"/>
                </a:cxn>
                <a:cxn ang="0">
                  <a:pos x="18" y="25"/>
                </a:cxn>
                <a:cxn ang="0">
                  <a:pos x="18" y="26"/>
                </a:cxn>
                <a:cxn ang="0">
                  <a:pos x="19" y="27"/>
                </a:cxn>
                <a:cxn ang="0">
                  <a:pos x="27" y="27"/>
                </a:cxn>
                <a:cxn ang="0">
                  <a:pos x="27" y="40"/>
                </a:cxn>
                <a:cxn ang="0">
                  <a:pos x="28" y="41"/>
                </a:cxn>
                <a:cxn ang="0">
                  <a:pos x="35" y="41"/>
                </a:cxn>
                <a:cxn ang="0">
                  <a:pos x="36" y="40"/>
                </a:cxn>
                <a:cxn ang="0">
                  <a:pos x="36" y="27"/>
                </a:cxn>
                <a:cxn ang="0">
                  <a:pos x="44" y="27"/>
                </a:cxn>
                <a:cxn ang="0">
                  <a:pos x="45" y="26"/>
                </a:cxn>
                <a:cxn ang="0">
                  <a:pos x="45" y="2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w="9525">
              <a:noFill/>
              <a:round/>
            </a:ln>
          </p:spPr>
          <p:txBody>
            <a:bodyPr wrap="square" lIns="91440" tIns="45720" rIns="91440" bIns="45720" anchor="ctr">
              <a:normAutofit fontScale="85000" lnSpcReduction="20000"/>
            </a:bodyPr>
            <a:lstStyle/>
            <a:p>
              <a:pPr algn="ctr"/>
              <a:endParaRPr/>
            </a:p>
          </p:txBody>
        </p:sp>
        <p:sp>
          <p:nvSpPr>
            <p:cNvPr id="52" name="iślîḓe"/>
            <p:cNvSpPr/>
            <p:nvPr/>
          </p:nvSpPr>
          <p:spPr bwMode="auto">
            <a:xfrm>
              <a:off x="6975620" y="4538370"/>
              <a:ext cx="367268" cy="319796"/>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w="9525">
              <a:noFill/>
              <a:round/>
            </a:ln>
          </p:spPr>
          <p:txBody>
            <a:bodyPr wrap="square" lIns="91440" tIns="45720" rIns="91440" bIns="45720" anchor="ctr">
              <a:normAutofit fontScale="92500" lnSpcReduction="20000"/>
            </a:bodyPr>
            <a:lstStyle/>
            <a:p>
              <a:pPr algn="ctr"/>
              <a:endParaRPr/>
            </a:p>
          </p:txBody>
        </p:sp>
        <p:sp>
          <p:nvSpPr>
            <p:cNvPr id="66" name="iṧļiḑé"/>
            <p:cNvSpPr/>
            <p:nvPr/>
          </p:nvSpPr>
          <p:spPr>
            <a:xfrm>
              <a:off x="669926" y="1928435"/>
              <a:ext cx="3711012" cy="1340509"/>
            </a:xfrm>
            <a:prstGeom prst="rect">
              <a:avLst/>
            </a:prstGeom>
          </p:spPr>
          <p:txBody>
            <a:bodyPr wrap="square" lIns="91440" tIns="45720" rIns="91440" bIns="45720" anchor="ctr">
              <a:normAutofit/>
            </a:bodyPr>
            <a:lstStyle/>
            <a:p>
              <a:pPr algn="r">
                <a:lnSpc>
                  <a:spcPct val="120000"/>
                </a:lnSpc>
              </a:pPr>
              <a:r>
                <a:rPr lang="zh-CN" altLang="en-US" sz="2400" b="1" dirty="0"/>
                <a:t>进程是程序的一个实例，是程序的一次执行。</a:t>
              </a:r>
            </a:p>
          </p:txBody>
        </p:sp>
        <p:sp>
          <p:nvSpPr>
            <p:cNvPr id="64" name="ísļiḋè"/>
            <p:cNvSpPr/>
            <p:nvPr/>
          </p:nvSpPr>
          <p:spPr>
            <a:xfrm>
              <a:off x="675582" y="4247248"/>
              <a:ext cx="3711012" cy="1340509"/>
            </a:xfrm>
            <a:prstGeom prst="rect">
              <a:avLst/>
            </a:prstGeom>
          </p:spPr>
          <p:txBody>
            <a:bodyPr wrap="square" lIns="91440" tIns="45720" rIns="91440" bIns="45720" anchor="ctr">
              <a:normAutofit/>
            </a:bodyPr>
            <a:lstStyle/>
            <a:p>
              <a:pPr algn="r">
                <a:lnSpc>
                  <a:spcPct val="120000"/>
                </a:lnSpc>
              </a:pPr>
              <a:r>
                <a:rPr lang="zh-CN" altLang="en-US" sz="2400" b="1" dirty="0"/>
                <a:t>程序是进程的代码部分。</a:t>
              </a:r>
            </a:p>
          </p:txBody>
        </p:sp>
        <p:cxnSp>
          <p:nvCxnSpPr>
            <p:cNvPr id="55" name="直接连接符 54"/>
            <p:cNvCxnSpPr/>
            <p:nvPr/>
          </p:nvCxnSpPr>
          <p:spPr>
            <a:xfrm>
              <a:off x="673100" y="3636429"/>
              <a:ext cx="400050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2" name="iŝļíḍe"/>
            <p:cNvSpPr/>
            <p:nvPr/>
          </p:nvSpPr>
          <p:spPr>
            <a:xfrm>
              <a:off x="7918519" y="1922779"/>
              <a:ext cx="2461853" cy="1340509"/>
            </a:xfrm>
            <a:prstGeom prst="rect">
              <a:avLst/>
            </a:prstGeom>
          </p:spPr>
          <p:txBody>
            <a:bodyPr wrap="square" lIns="91440" tIns="45720" rIns="91440" bIns="45720" anchor="ctr">
              <a:noAutofit/>
            </a:bodyPr>
            <a:lstStyle/>
            <a:p>
              <a:pPr>
                <a:lnSpc>
                  <a:spcPct val="120000"/>
                </a:lnSpc>
              </a:pPr>
              <a:r>
                <a:rPr lang="zh-CN" altLang="en-US" sz="2400" b="1" dirty="0">
                  <a:solidFill>
                    <a:srgbClr val="FF0000"/>
                  </a:solidFill>
                </a:rPr>
                <a:t>进程是活动的，程序是静态的。</a:t>
              </a:r>
            </a:p>
          </p:txBody>
        </p:sp>
        <p:sp>
          <p:nvSpPr>
            <p:cNvPr id="60" name="ïṥľïḑé"/>
            <p:cNvSpPr/>
            <p:nvPr/>
          </p:nvSpPr>
          <p:spPr>
            <a:xfrm>
              <a:off x="7924175" y="4243005"/>
              <a:ext cx="2461853" cy="1340509"/>
            </a:xfrm>
            <a:prstGeom prst="rect">
              <a:avLst/>
            </a:prstGeom>
          </p:spPr>
          <p:txBody>
            <a:bodyPr wrap="square" lIns="91440" tIns="45720" rIns="91440" bIns="45720" anchor="ctr">
              <a:noAutofit/>
            </a:bodyPr>
            <a:lstStyle/>
            <a:p>
              <a:pPr>
                <a:lnSpc>
                  <a:spcPct val="120000"/>
                </a:lnSpc>
              </a:pPr>
              <a:r>
                <a:rPr lang="zh-CN" altLang="en-US" sz="2400" b="1" dirty="0"/>
                <a:t>进程在内存中，程序在外存中。</a:t>
              </a:r>
            </a:p>
          </p:txBody>
        </p:sp>
        <p:cxnSp>
          <p:nvCxnSpPr>
            <p:cNvPr id="58" name="直接连接符 57"/>
            <p:cNvCxnSpPr/>
            <p:nvPr/>
          </p:nvCxnSpPr>
          <p:spPr>
            <a:xfrm>
              <a:off x="7556500" y="3636429"/>
              <a:ext cx="396240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进程的状态及转换</a:t>
            </a:r>
          </a:p>
        </p:txBody>
      </p:sp>
      <p:sp>
        <p:nvSpPr>
          <p:cNvPr id="4" name="文本框 3"/>
          <p:cNvSpPr txBox="1"/>
          <p:nvPr/>
        </p:nvSpPr>
        <p:spPr>
          <a:xfrm>
            <a:off x="1357520" y="1168535"/>
            <a:ext cx="10284981" cy="4886915"/>
          </a:xfrm>
          <a:prstGeom prst="rect">
            <a:avLst/>
          </a:prstGeom>
          <a:noFill/>
        </p:spPr>
        <p:txBody>
          <a:bodyPr wrap="square" rtlCol="0">
            <a:spAutoFit/>
          </a:bodyPr>
          <a:lstStyle/>
          <a:p>
            <a:pPr>
              <a:lnSpc>
                <a:spcPct val="120000"/>
              </a:lnSpc>
              <a:spcBef>
                <a:spcPts val="300"/>
              </a:spcBef>
              <a:spcAft>
                <a:spcPts val="300"/>
              </a:spcAft>
            </a:pPr>
            <a:r>
              <a:rPr lang="zh-CN" altLang="en-US" sz="2400" dirty="0"/>
              <a:t>就绪状态</a:t>
            </a: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进程已处于准备好执行的状态，即进程已分配到除了</a:t>
            </a:r>
            <a:r>
              <a:rPr lang="en-US" altLang="zh-CN" sz="2200" dirty="0">
                <a:latin typeface="+mn-ea"/>
              </a:rPr>
              <a:t>CPU</a:t>
            </a:r>
            <a:r>
              <a:rPr lang="zh-CN" altLang="en-US" sz="2200" dirty="0">
                <a:latin typeface="+mn-ea"/>
              </a:rPr>
              <a:t>以外的所有必要资源</a:t>
            </a:r>
          </a:p>
          <a:p>
            <a:pPr marL="342900" indent="-342900" algn="just">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根据优先级排成一个队列，称为就绪队列</a:t>
            </a:r>
          </a:p>
          <a:p>
            <a:pPr algn="just">
              <a:lnSpc>
                <a:spcPct val="120000"/>
              </a:lnSpc>
              <a:spcBef>
                <a:spcPts val="300"/>
              </a:spcBef>
              <a:spcAft>
                <a:spcPts val="300"/>
              </a:spcAft>
            </a:pPr>
            <a:r>
              <a:rPr lang="zh-CN" altLang="en-US" sz="2400" dirty="0">
                <a:solidFill>
                  <a:srgbClr val="FF0000"/>
                </a:solidFill>
                <a:latin typeface="+mn-ea"/>
              </a:rPr>
              <a:t>执行状态</a:t>
            </a:r>
            <a:r>
              <a:rPr lang="zh-CN" altLang="en-US" sz="2400" dirty="0">
                <a:latin typeface="+mn-ea"/>
              </a:rPr>
              <a:t>：已获得</a:t>
            </a:r>
            <a:r>
              <a:rPr lang="en-US" altLang="zh-CN" sz="2400" dirty="0">
                <a:latin typeface="+mn-ea"/>
              </a:rPr>
              <a:t>CPU</a:t>
            </a:r>
            <a:r>
              <a:rPr lang="zh-CN" altLang="en-US" sz="2400" dirty="0">
                <a:latin typeface="+mn-ea"/>
              </a:rPr>
              <a:t>，正在执行的状态</a:t>
            </a:r>
          </a:p>
          <a:p>
            <a:pPr marL="342900" indent="-342900">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单处理机：一个进程处于执行状态</a:t>
            </a:r>
          </a:p>
          <a:p>
            <a:pPr marL="342900" indent="-342900">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多处理机：多个进程处于执行状态</a:t>
            </a:r>
            <a:endParaRPr lang="en-US" altLang="zh-CN" sz="2200" dirty="0">
              <a:latin typeface="+mn-ea"/>
            </a:endParaRPr>
          </a:p>
          <a:p>
            <a:pPr>
              <a:lnSpc>
                <a:spcPct val="120000"/>
              </a:lnSpc>
              <a:spcBef>
                <a:spcPts val="300"/>
              </a:spcBef>
              <a:spcAft>
                <a:spcPts val="300"/>
              </a:spcAft>
              <a:buClr>
                <a:srgbClr val="FF0000"/>
              </a:buClr>
            </a:pPr>
            <a:r>
              <a:rPr lang="zh-CN" altLang="en-US" sz="2200" dirty="0">
                <a:latin typeface="+mn-ea"/>
              </a:rPr>
              <a:t>阻塞状态</a:t>
            </a:r>
          </a:p>
          <a:p>
            <a:pPr marL="342900" indent="-342900">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正在执行的进程由于发生某事件而暂时无法继续执行的状态</a:t>
            </a:r>
          </a:p>
          <a:p>
            <a:pPr marL="342900" indent="-342900">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典型事件：请求</a:t>
            </a:r>
            <a:r>
              <a:rPr lang="en-US" altLang="zh-CN" sz="2200" dirty="0">
                <a:latin typeface="+mn-ea"/>
              </a:rPr>
              <a:t>I/O</a:t>
            </a:r>
            <a:r>
              <a:rPr lang="zh-CN" altLang="en-US" sz="2200" dirty="0">
                <a:latin typeface="+mn-ea"/>
              </a:rPr>
              <a:t>、申请缓冲空间</a:t>
            </a:r>
          </a:p>
          <a:p>
            <a:pPr marL="342900" indent="-342900">
              <a:lnSpc>
                <a:spcPct val="120000"/>
              </a:lnSpc>
              <a:spcBef>
                <a:spcPts val="300"/>
              </a:spcBef>
              <a:spcAft>
                <a:spcPts val="300"/>
              </a:spcAft>
              <a:buClr>
                <a:srgbClr val="FF0000"/>
              </a:buClr>
              <a:buFont typeface="Wingdings" panose="05000000000000000000" pitchFamily="2" charset="2"/>
              <a:buChar char="Ø"/>
            </a:pPr>
            <a:r>
              <a:rPr lang="zh-CN" altLang="en-US" sz="2200" dirty="0">
                <a:latin typeface="+mn-ea"/>
              </a:rPr>
              <a:t>根据阻塞原因，设置多个阻塞队列</a:t>
            </a:r>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669925" y="1168535"/>
            <a:ext cx="527050" cy="527050"/>
          </a:xfrm>
          <a:prstGeom prst="rect">
            <a:avLst/>
          </a:prstGeom>
          <a:ln>
            <a:noFill/>
          </a:ln>
          <a:effectLst>
            <a:softEdge rad="0"/>
          </a:effectLst>
        </p:spPr>
      </p:pic>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50198" y="2634301"/>
            <a:ext cx="527050" cy="527050"/>
          </a:xfrm>
          <a:prstGeom prst="rect">
            <a:avLst/>
          </a:prstGeom>
          <a:ln>
            <a:noFill/>
          </a:ln>
          <a:effectLst>
            <a:softEdge rad="0"/>
          </a:effectLst>
        </p:spPr>
      </p:pic>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50198" y="4100067"/>
            <a:ext cx="527050" cy="527050"/>
          </a:xfrm>
          <a:prstGeom prst="rect">
            <a:avLst/>
          </a:prstGeom>
          <a:ln>
            <a:noFill/>
          </a:ln>
          <a:effectLst>
            <a:softEdge rad="0"/>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进程状态及其转换</a:t>
            </a:r>
          </a:p>
        </p:txBody>
      </p:sp>
      <p:grpSp>
        <p:nvGrpSpPr>
          <p:cNvPr id="7" name="组合 39"/>
          <p:cNvGrpSpPr/>
          <p:nvPr/>
        </p:nvGrpSpPr>
        <p:grpSpPr bwMode="auto">
          <a:xfrm>
            <a:off x="1980329" y="1583251"/>
            <a:ext cx="8902320" cy="3661843"/>
            <a:chOff x="2000232" y="2143116"/>
            <a:chExt cx="5225681" cy="2865232"/>
          </a:xfrm>
        </p:grpSpPr>
        <p:sp>
          <p:nvSpPr>
            <p:cNvPr id="8" name="Oval 6"/>
            <p:cNvSpPr>
              <a:spLocks noChangeArrowheads="1"/>
            </p:cNvSpPr>
            <p:nvPr/>
          </p:nvSpPr>
          <p:spPr bwMode="auto">
            <a:xfrm>
              <a:off x="3571868" y="2143116"/>
              <a:ext cx="928694" cy="719476"/>
            </a:xfrm>
            <a:prstGeom prst="ellipse">
              <a:avLst/>
            </a:prstGeom>
            <a:solidFill>
              <a:srgbClr val="00005C"/>
            </a:solidFill>
            <a:ln w="19050">
              <a:solidFill>
                <a:srgbClr val="000000"/>
              </a:solidFill>
              <a:round/>
            </a:ln>
          </p:spPr>
          <p:txBody>
            <a:bodyPr lIns="0" tIns="0" rIns="0" bIns="0" anchor="ctr"/>
            <a:lstStyle/>
            <a:p>
              <a:pPr algn="ctr" eaLnBrk="1" hangingPunct="1">
                <a:spcBef>
                  <a:spcPts val="775"/>
                </a:spcBef>
                <a:defRPr/>
              </a:pPr>
              <a:r>
                <a:rPr lang="zh-CN" altLang="en-US" sz="2400" b="1" dirty="0">
                  <a:solidFill>
                    <a:schemeClr val="bg1"/>
                  </a:solidFill>
                  <a:latin typeface="+mn-ea"/>
                </a:rPr>
                <a:t>就绪</a:t>
              </a:r>
            </a:p>
          </p:txBody>
        </p:sp>
        <p:sp>
          <p:nvSpPr>
            <p:cNvPr id="9" name="Oval 7"/>
            <p:cNvSpPr>
              <a:spLocks noChangeArrowheads="1"/>
            </p:cNvSpPr>
            <p:nvPr/>
          </p:nvSpPr>
          <p:spPr bwMode="auto">
            <a:xfrm>
              <a:off x="5143504" y="4070888"/>
              <a:ext cx="857256" cy="857022"/>
            </a:xfrm>
            <a:prstGeom prst="ellipse">
              <a:avLst/>
            </a:prstGeom>
            <a:solidFill>
              <a:srgbClr val="00005C"/>
            </a:solidFill>
            <a:ln w="19050">
              <a:solidFill>
                <a:srgbClr val="000000"/>
              </a:solidFill>
              <a:round/>
            </a:ln>
          </p:spPr>
          <p:txBody>
            <a:bodyPr lIns="0" tIns="0" rIns="0" bIns="0" anchor="ctr"/>
            <a:lstStyle/>
            <a:p>
              <a:pPr algn="ctr" eaLnBrk="1" hangingPunct="1">
                <a:spcBef>
                  <a:spcPts val="775"/>
                </a:spcBef>
                <a:defRPr/>
              </a:pPr>
              <a:r>
                <a:rPr lang="zh-CN" altLang="en-US" sz="2400" b="1" dirty="0">
                  <a:solidFill>
                    <a:schemeClr val="bg1"/>
                  </a:solidFill>
                  <a:latin typeface="+mn-ea"/>
                </a:rPr>
                <a:t>执行</a:t>
              </a:r>
            </a:p>
          </p:txBody>
        </p:sp>
        <p:sp>
          <p:nvSpPr>
            <p:cNvPr id="10" name="Oval 8"/>
            <p:cNvSpPr>
              <a:spLocks noChangeArrowheads="1"/>
            </p:cNvSpPr>
            <p:nvPr/>
          </p:nvSpPr>
          <p:spPr bwMode="auto">
            <a:xfrm>
              <a:off x="2000232" y="4070888"/>
              <a:ext cx="841381" cy="787191"/>
            </a:xfrm>
            <a:prstGeom prst="ellipse">
              <a:avLst/>
            </a:prstGeom>
            <a:solidFill>
              <a:srgbClr val="00005C"/>
            </a:solidFill>
            <a:ln w="19050">
              <a:solidFill>
                <a:schemeClr val="tx1"/>
              </a:solidFill>
              <a:round/>
            </a:ln>
          </p:spPr>
          <p:txBody>
            <a:bodyPr lIns="0" tIns="0" rIns="0" bIns="0" anchor="ctr"/>
            <a:lstStyle/>
            <a:p>
              <a:pPr algn="ctr" eaLnBrk="1" hangingPunct="1">
                <a:spcBef>
                  <a:spcPts val="775"/>
                </a:spcBef>
                <a:defRPr/>
              </a:pPr>
              <a:r>
                <a:rPr lang="zh-CN" altLang="en-US" sz="2400" b="1" dirty="0">
                  <a:solidFill>
                    <a:schemeClr val="bg1"/>
                  </a:solidFill>
                  <a:latin typeface="+mn-ea"/>
                </a:rPr>
                <a:t>阻塞</a:t>
              </a:r>
            </a:p>
          </p:txBody>
        </p:sp>
        <p:sp>
          <p:nvSpPr>
            <p:cNvPr id="11" name="Line 9"/>
            <p:cNvSpPr>
              <a:spLocks noChangeShapeType="1"/>
            </p:cNvSpPr>
            <p:nvPr/>
          </p:nvSpPr>
          <p:spPr bwMode="auto">
            <a:xfrm flipH="1" flipV="1">
              <a:off x="4429124" y="2714619"/>
              <a:ext cx="1133604" cy="1346158"/>
            </a:xfrm>
            <a:prstGeom prst="line">
              <a:avLst/>
            </a:prstGeom>
            <a:noFill/>
            <a:ln w="9525">
              <a:solidFill>
                <a:srgbClr val="FF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latin typeface="+mn-ea"/>
              </a:endParaRPr>
            </a:p>
          </p:txBody>
        </p:sp>
        <p:sp>
          <p:nvSpPr>
            <p:cNvPr id="12" name="Line 10"/>
            <p:cNvSpPr>
              <a:spLocks noChangeShapeType="1"/>
            </p:cNvSpPr>
            <p:nvPr/>
          </p:nvSpPr>
          <p:spPr bwMode="auto">
            <a:xfrm>
              <a:off x="4071933" y="2857497"/>
              <a:ext cx="1143009" cy="1357322"/>
            </a:xfrm>
            <a:prstGeom prst="line">
              <a:avLst/>
            </a:prstGeom>
            <a:noFill/>
            <a:ln w="9525">
              <a:solidFill>
                <a:srgbClr val="FF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latin typeface="+mn-ea"/>
              </a:endParaRPr>
            </a:p>
          </p:txBody>
        </p:sp>
        <p:sp>
          <p:nvSpPr>
            <p:cNvPr id="13" name="Line 11"/>
            <p:cNvSpPr>
              <a:spLocks noChangeShapeType="1"/>
            </p:cNvSpPr>
            <p:nvPr/>
          </p:nvSpPr>
          <p:spPr bwMode="auto">
            <a:xfrm flipV="1">
              <a:off x="2628779" y="2714619"/>
              <a:ext cx="1014528" cy="1352703"/>
            </a:xfrm>
            <a:prstGeom prst="line">
              <a:avLst/>
            </a:prstGeom>
            <a:noFill/>
            <a:ln w="9525">
              <a:solidFill>
                <a:srgbClr val="FF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latin typeface="+mn-ea"/>
              </a:endParaRPr>
            </a:p>
          </p:txBody>
        </p:sp>
        <p:sp>
          <p:nvSpPr>
            <p:cNvPr id="14" name="Line 12"/>
            <p:cNvSpPr>
              <a:spLocks noChangeShapeType="1"/>
            </p:cNvSpPr>
            <p:nvPr/>
          </p:nvSpPr>
          <p:spPr bwMode="auto">
            <a:xfrm flipH="1" flipV="1">
              <a:off x="2857488" y="4547011"/>
              <a:ext cx="2286016" cy="1383"/>
            </a:xfrm>
            <a:prstGeom prst="line">
              <a:avLst/>
            </a:prstGeom>
            <a:ln>
              <a:solidFill>
                <a:srgbClr val="FF0000"/>
              </a:solidFill>
              <a:tailEnd type="triangle" w="med" len="med"/>
            </a:ln>
          </p:spPr>
          <p:style>
            <a:lnRef idx="1">
              <a:schemeClr val="dk1"/>
            </a:lnRef>
            <a:fillRef idx="0">
              <a:schemeClr val="dk1"/>
            </a:fillRef>
            <a:effectRef idx="0">
              <a:schemeClr val="dk1"/>
            </a:effectRef>
            <a:fontRef idx="minor">
              <a:schemeClr val="tx1"/>
            </a:fontRef>
          </p:style>
          <p:txBody>
            <a:bodyPr/>
            <a:lstStyle/>
            <a:p>
              <a:pPr eaLnBrk="1" hangingPunct="1">
                <a:defRPr/>
              </a:pPr>
              <a:endParaRPr lang="zh-CN" altLang="en-US" sz="2400">
                <a:latin typeface="+mn-ea"/>
              </a:endParaRPr>
            </a:p>
          </p:txBody>
        </p:sp>
        <p:sp>
          <p:nvSpPr>
            <p:cNvPr id="15" name="TextBox 33"/>
            <p:cNvSpPr txBox="1">
              <a:spLocks noChangeArrowheads="1"/>
            </p:cNvSpPr>
            <p:nvPr/>
          </p:nvSpPr>
          <p:spPr bwMode="auto">
            <a:xfrm rot="18856974">
              <a:off x="2335908" y="3156349"/>
              <a:ext cx="1345146" cy="270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en-US" altLang="zh-CN" sz="2400">
                  <a:latin typeface="+mn-ea"/>
                  <a:ea typeface="+mn-ea"/>
                </a:rPr>
                <a:t>I/O</a:t>
              </a:r>
              <a:r>
                <a:rPr lang="zh-CN" altLang="en-US" sz="2400">
                  <a:latin typeface="+mn-ea"/>
                  <a:ea typeface="+mn-ea"/>
                </a:rPr>
                <a:t>完成</a:t>
              </a:r>
            </a:p>
          </p:txBody>
        </p:sp>
        <p:sp>
          <p:nvSpPr>
            <p:cNvPr id="16" name="TextBox 34"/>
            <p:cNvSpPr txBox="1">
              <a:spLocks noChangeArrowheads="1"/>
            </p:cNvSpPr>
            <p:nvPr/>
          </p:nvSpPr>
          <p:spPr bwMode="auto">
            <a:xfrm>
              <a:off x="3643307" y="4647115"/>
              <a:ext cx="1214446" cy="3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en-US" altLang="zh-CN" sz="2400" dirty="0">
                  <a:latin typeface="+mn-ea"/>
                  <a:ea typeface="+mn-ea"/>
                </a:rPr>
                <a:t>I/O</a:t>
              </a:r>
              <a:r>
                <a:rPr lang="zh-CN" altLang="en-US" sz="2400" dirty="0">
                  <a:latin typeface="+mn-ea"/>
                  <a:ea typeface="+mn-ea"/>
                </a:rPr>
                <a:t>请求</a:t>
              </a:r>
            </a:p>
          </p:txBody>
        </p:sp>
        <p:sp>
          <p:nvSpPr>
            <p:cNvPr id="17" name="TextBox 35"/>
            <p:cNvSpPr txBox="1">
              <a:spLocks noChangeArrowheads="1"/>
            </p:cNvSpPr>
            <p:nvPr/>
          </p:nvSpPr>
          <p:spPr bwMode="auto">
            <a:xfrm rot="2533744">
              <a:off x="3950821" y="3617065"/>
              <a:ext cx="1178804" cy="3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dirty="0">
                  <a:latin typeface="+mn-ea"/>
                  <a:ea typeface="+mn-ea"/>
                </a:rPr>
                <a:t>进程调度</a:t>
              </a:r>
            </a:p>
          </p:txBody>
        </p:sp>
        <p:sp>
          <p:nvSpPr>
            <p:cNvPr id="18" name="TextBox 36"/>
            <p:cNvSpPr txBox="1">
              <a:spLocks noChangeArrowheads="1"/>
            </p:cNvSpPr>
            <p:nvPr/>
          </p:nvSpPr>
          <p:spPr bwMode="auto">
            <a:xfrm rot="2542726">
              <a:off x="4624216" y="3126083"/>
              <a:ext cx="1061641" cy="361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a:latin typeface="+mn-ea"/>
                  <a:ea typeface="+mn-ea"/>
                </a:rPr>
                <a:t>时间片完</a:t>
              </a:r>
            </a:p>
          </p:txBody>
        </p:sp>
        <p:sp>
          <p:nvSpPr>
            <p:cNvPr id="19" name="Line 11"/>
            <p:cNvSpPr>
              <a:spLocks noChangeShapeType="1"/>
            </p:cNvSpPr>
            <p:nvPr/>
          </p:nvSpPr>
          <p:spPr bwMode="auto">
            <a:xfrm flipV="1">
              <a:off x="6000760" y="4500456"/>
              <a:ext cx="1225153" cy="1"/>
            </a:xfrm>
            <a:prstGeom prst="line">
              <a:avLst/>
            </a:prstGeom>
            <a:noFill/>
            <a:ln w="9525">
              <a:solidFill>
                <a:srgbClr val="FF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latin typeface="+mn-ea"/>
              </a:endParaRPr>
            </a:p>
          </p:txBody>
        </p:sp>
        <p:sp>
          <p:nvSpPr>
            <p:cNvPr id="21" name="TextBox 38"/>
            <p:cNvSpPr txBox="1">
              <a:spLocks noChangeArrowheads="1"/>
            </p:cNvSpPr>
            <p:nvPr/>
          </p:nvSpPr>
          <p:spPr bwMode="auto">
            <a:xfrm>
              <a:off x="6076542" y="4569820"/>
              <a:ext cx="857256" cy="3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dirty="0">
                  <a:latin typeface="+mn-ea"/>
                  <a:ea typeface="+mn-ea"/>
                </a:rPr>
                <a:t>终止</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24363"/>
            <a:ext cx="7026275" cy="523220"/>
          </a:xfrm>
          <a:prstGeom prst="rect">
            <a:avLst/>
          </a:prstGeom>
        </p:spPr>
        <p:txBody>
          <a:bodyPr wrap="square">
            <a:spAutoFit/>
          </a:bodyPr>
          <a:lstStyle/>
          <a:p>
            <a:r>
              <a:rPr lang="zh-CN" altLang="en-US" sz="2800" b="1" dirty="0">
                <a:solidFill>
                  <a:schemeClr val="bg1"/>
                </a:solidFill>
              </a:rPr>
              <a:t>创建状态和终止状态</a:t>
            </a:r>
          </a:p>
        </p:txBody>
      </p:sp>
      <p:sp>
        <p:nvSpPr>
          <p:cNvPr id="22" name="iśḷíḑe"/>
          <p:cNvSpPr/>
          <p:nvPr/>
        </p:nvSpPr>
        <p:spPr>
          <a:xfrm>
            <a:off x="795601" y="1340723"/>
            <a:ext cx="743949" cy="7439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01</a:t>
            </a:r>
            <a:endParaRPr lang="zh-CN" altLang="en-US" sz="2400" b="1" kern="0" dirty="0">
              <a:solidFill>
                <a:prstClr val="white"/>
              </a:solidFill>
            </a:endParaRPr>
          </a:p>
        </p:txBody>
      </p:sp>
      <p:sp>
        <p:nvSpPr>
          <p:cNvPr id="23" name="ïś1ïḑè"/>
          <p:cNvSpPr/>
          <p:nvPr/>
        </p:nvSpPr>
        <p:spPr>
          <a:xfrm>
            <a:off x="795601" y="2826804"/>
            <a:ext cx="743949" cy="74394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02</a:t>
            </a:r>
            <a:endParaRPr lang="zh-CN" altLang="en-US" sz="2400" b="1" kern="0" dirty="0">
              <a:solidFill>
                <a:prstClr val="white"/>
              </a:solidFill>
            </a:endParaRPr>
          </a:p>
        </p:txBody>
      </p:sp>
      <p:sp>
        <p:nvSpPr>
          <p:cNvPr id="24" name="内容占位符 2"/>
          <p:cNvSpPr txBox="1"/>
          <p:nvPr/>
        </p:nvSpPr>
        <p:spPr>
          <a:xfrm>
            <a:off x="1708458" y="1340724"/>
            <a:ext cx="9587368" cy="11167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solidFill>
                  <a:srgbClr val="0000FF"/>
                </a:solidFill>
              </a:rPr>
              <a:t>创建状态</a:t>
            </a:r>
          </a:p>
          <a:p>
            <a:pPr lvl="1">
              <a:lnSpc>
                <a:spcPct val="132000"/>
              </a:lnSpc>
              <a:buClr>
                <a:srgbClr val="0000FF"/>
              </a:buClr>
              <a:buFont typeface="Wingdings" panose="05000000000000000000" pitchFamily="2" charset="2"/>
              <a:buChar char="Ø"/>
            </a:pPr>
            <a:r>
              <a:rPr lang="zh-CN" altLang="en-US" sz="2200" dirty="0"/>
              <a:t>申请一个空白</a:t>
            </a:r>
            <a:r>
              <a:rPr lang="en-US" altLang="zh-CN" sz="2200" dirty="0"/>
              <a:t>PCB</a:t>
            </a:r>
            <a:r>
              <a:rPr lang="zh-CN" altLang="en-US" sz="2200" dirty="0"/>
              <a:t>；填写</a:t>
            </a:r>
            <a:r>
              <a:rPr lang="en-US" altLang="zh-CN" sz="2200" dirty="0"/>
              <a:t>PCB</a:t>
            </a:r>
            <a:r>
              <a:rPr lang="zh-CN" altLang="en-US" sz="2200" dirty="0"/>
              <a:t>；分配资源；设置就绪状态插入就绪队列</a:t>
            </a:r>
          </a:p>
        </p:txBody>
      </p:sp>
      <p:sp>
        <p:nvSpPr>
          <p:cNvPr id="25" name="内容占位符 2"/>
          <p:cNvSpPr txBox="1"/>
          <p:nvPr/>
        </p:nvSpPr>
        <p:spPr>
          <a:xfrm>
            <a:off x="1708459" y="2826805"/>
            <a:ext cx="2551950" cy="11320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rgbClr val="0000FF"/>
                </a:solidFill>
              </a:rPr>
              <a:t>终止状态</a:t>
            </a:r>
            <a:endParaRPr lang="en-US" altLang="zh-CN" sz="2400" dirty="0">
              <a:solidFill>
                <a:srgbClr val="0000FF"/>
              </a:solidFill>
            </a:endParaRPr>
          </a:p>
          <a:p>
            <a:pPr>
              <a:buFont typeface="Wingdings" panose="05000000000000000000" pitchFamily="2" charset="2"/>
              <a:buChar char="Ø"/>
            </a:pPr>
            <a:r>
              <a:rPr lang="zh-CN" altLang="en-US" sz="2400" dirty="0"/>
              <a:t>等待</a:t>
            </a:r>
            <a:r>
              <a:rPr lang="en-US" altLang="zh-CN" sz="2400" dirty="0"/>
              <a:t>OS</a:t>
            </a:r>
            <a:r>
              <a:rPr lang="zh-CN" altLang="en-US" sz="2400" dirty="0"/>
              <a:t>善后；</a:t>
            </a:r>
            <a:endParaRPr lang="en-US" altLang="zh-CN" sz="2400" dirty="0"/>
          </a:p>
          <a:p>
            <a:pPr>
              <a:buFont typeface="Wingdings" panose="05000000000000000000" pitchFamily="2" charset="2"/>
              <a:buChar char="Ø"/>
            </a:pPr>
            <a:r>
              <a:rPr lang="zh-CN" altLang="en-US" sz="2400" dirty="0"/>
              <a:t>收回</a:t>
            </a:r>
            <a:r>
              <a:rPr lang="en-US" altLang="zh-CN" sz="2400" dirty="0"/>
              <a:t>PCB</a:t>
            </a:r>
          </a:p>
        </p:txBody>
      </p:sp>
      <p:grpSp>
        <p:nvGrpSpPr>
          <p:cNvPr id="26" name="组合 32"/>
          <p:cNvGrpSpPr/>
          <p:nvPr/>
        </p:nvGrpSpPr>
        <p:grpSpPr bwMode="auto">
          <a:xfrm>
            <a:off x="4638855" y="2826805"/>
            <a:ext cx="6656971" cy="2688136"/>
            <a:chOff x="1643042" y="3074590"/>
            <a:chExt cx="5786477" cy="3117609"/>
          </a:xfrm>
        </p:grpSpPr>
        <p:sp>
          <p:nvSpPr>
            <p:cNvPr id="27" name="Oval 6"/>
            <p:cNvSpPr>
              <a:spLocks noChangeArrowheads="1"/>
            </p:cNvSpPr>
            <p:nvPr/>
          </p:nvSpPr>
          <p:spPr bwMode="auto">
            <a:xfrm>
              <a:off x="3428249" y="3286124"/>
              <a:ext cx="786561" cy="719691"/>
            </a:xfrm>
            <a:prstGeom prst="ellipse">
              <a:avLst/>
            </a:prstGeom>
            <a:solidFill>
              <a:srgbClr val="06D24C"/>
            </a:solidFill>
            <a:ln w="19050">
              <a:solidFill>
                <a:srgbClr val="04862F"/>
              </a:solidFill>
              <a:round/>
            </a:ln>
          </p:spPr>
          <p:txBody>
            <a:bodyPr lIns="0" tIns="0" rIns="0" bIns="0" anchor="ctr"/>
            <a:lstStyle/>
            <a:p>
              <a:pPr algn="ctr" eaLnBrk="1" hangingPunct="1">
                <a:spcBef>
                  <a:spcPts val="775"/>
                </a:spcBef>
                <a:defRPr/>
              </a:pPr>
              <a:r>
                <a:rPr lang="zh-CN" altLang="en-US" sz="2400">
                  <a:solidFill>
                    <a:schemeClr val="bg1"/>
                  </a:solidFill>
                </a:rPr>
                <a:t>就绪</a:t>
              </a:r>
            </a:p>
          </p:txBody>
        </p:sp>
        <p:sp>
          <p:nvSpPr>
            <p:cNvPr id="28" name="Oval 6"/>
            <p:cNvSpPr>
              <a:spLocks noChangeArrowheads="1"/>
            </p:cNvSpPr>
            <p:nvPr/>
          </p:nvSpPr>
          <p:spPr bwMode="auto">
            <a:xfrm>
              <a:off x="1643042" y="3286124"/>
              <a:ext cx="786560" cy="715234"/>
            </a:xfrm>
            <a:prstGeom prst="ellipse">
              <a:avLst/>
            </a:prstGeom>
            <a:solidFill>
              <a:srgbClr val="06D24C"/>
            </a:solidFill>
            <a:ln w="19050">
              <a:solidFill>
                <a:srgbClr val="04862F"/>
              </a:solidFill>
              <a:round/>
            </a:ln>
          </p:spPr>
          <p:txBody>
            <a:bodyPr lIns="0" tIns="0" rIns="0" bIns="0" anchor="ctr"/>
            <a:lstStyle/>
            <a:p>
              <a:pPr algn="ctr" eaLnBrk="1" hangingPunct="1">
                <a:spcBef>
                  <a:spcPts val="775"/>
                </a:spcBef>
                <a:defRPr/>
              </a:pPr>
              <a:r>
                <a:rPr lang="zh-CN" altLang="en-US" sz="2400" dirty="0">
                  <a:solidFill>
                    <a:schemeClr val="bg1"/>
                  </a:solidFill>
                </a:rPr>
                <a:t>创建</a:t>
              </a:r>
            </a:p>
          </p:txBody>
        </p:sp>
        <p:sp>
          <p:nvSpPr>
            <p:cNvPr id="29" name="Oval 7"/>
            <p:cNvSpPr>
              <a:spLocks noChangeArrowheads="1"/>
            </p:cNvSpPr>
            <p:nvPr/>
          </p:nvSpPr>
          <p:spPr bwMode="auto">
            <a:xfrm>
              <a:off x="5001369" y="5213470"/>
              <a:ext cx="784890" cy="786537"/>
            </a:xfrm>
            <a:prstGeom prst="ellipse">
              <a:avLst/>
            </a:prstGeom>
            <a:solidFill>
              <a:srgbClr val="06D24C"/>
            </a:solidFill>
            <a:ln w="19050">
              <a:solidFill>
                <a:srgbClr val="04862F"/>
              </a:solidFill>
              <a:round/>
            </a:ln>
          </p:spPr>
          <p:txBody>
            <a:bodyPr lIns="0" tIns="0" rIns="0" bIns="0" anchor="ctr"/>
            <a:lstStyle/>
            <a:p>
              <a:pPr algn="ctr" eaLnBrk="1" hangingPunct="1">
                <a:spcBef>
                  <a:spcPts val="775"/>
                </a:spcBef>
                <a:defRPr/>
              </a:pPr>
              <a:r>
                <a:rPr lang="zh-CN" altLang="en-US" sz="2400" dirty="0">
                  <a:solidFill>
                    <a:schemeClr val="bg1"/>
                  </a:solidFill>
                </a:rPr>
                <a:t>执行</a:t>
              </a:r>
            </a:p>
          </p:txBody>
        </p:sp>
        <p:sp>
          <p:nvSpPr>
            <p:cNvPr id="30" name="Oval 8"/>
            <p:cNvSpPr>
              <a:spLocks noChangeArrowheads="1"/>
            </p:cNvSpPr>
            <p:nvPr/>
          </p:nvSpPr>
          <p:spPr bwMode="auto">
            <a:xfrm>
              <a:off x="1928608" y="5213470"/>
              <a:ext cx="769861" cy="715236"/>
            </a:xfrm>
            <a:prstGeom prst="ellipse">
              <a:avLst/>
            </a:prstGeom>
            <a:solidFill>
              <a:srgbClr val="06D24C"/>
            </a:solidFill>
            <a:ln w="19050">
              <a:solidFill>
                <a:srgbClr val="04862F"/>
              </a:solidFill>
              <a:round/>
            </a:ln>
          </p:spPr>
          <p:txBody>
            <a:bodyPr lIns="0" tIns="0" rIns="0" bIns="0" anchor="ctr"/>
            <a:lstStyle/>
            <a:p>
              <a:pPr algn="ctr" eaLnBrk="1" hangingPunct="1">
                <a:spcBef>
                  <a:spcPts val="775"/>
                </a:spcBef>
                <a:defRPr/>
              </a:pPr>
              <a:r>
                <a:rPr lang="zh-CN" altLang="en-US" sz="2400" dirty="0">
                  <a:solidFill>
                    <a:schemeClr val="bg1"/>
                  </a:solidFill>
                </a:rPr>
                <a:t>阻塞</a:t>
              </a:r>
            </a:p>
          </p:txBody>
        </p:sp>
        <p:sp>
          <p:nvSpPr>
            <p:cNvPr id="31" name="Line 9"/>
            <p:cNvSpPr>
              <a:spLocks noChangeShapeType="1"/>
            </p:cNvSpPr>
            <p:nvPr/>
          </p:nvSpPr>
          <p:spPr bwMode="auto">
            <a:xfrm flipH="1" flipV="1">
              <a:off x="4214810" y="3786190"/>
              <a:ext cx="1214444" cy="142876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p>
          </p:txBody>
        </p:sp>
        <p:sp>
          <p:nvSpPr>
            <p:cNvPr id="32" name="Line 10"/>
            <p:cNvSpPr>
              <a:spLocks noChangeShapeType="1"/>
            </p:cNvSpPr>
            <p:nvPr/>
          </p:nvSpPr>
          <p:spPr bwMode="auto">
            <a:xfrm>
              <a:off x="4000497" y="4000503"/>
              <a:ext cx="1071012" cy="1318082"/>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p>
          </p:txBody>
        </p:sp>
        <p:sp>
          <p:nvSpPr>
            <p:cNvPr id="33" name="Line 11"/>
            <p:cNvSpPr>
              <a:spLocks noChangeShapeType="1"/>
            </p:cNvSpPr>
            <p:nvPr/>
          </p:nvSpPr>
          <p:spPr bwMode="auto">
            <a:xfrm flipV="1">
              <a:off x="2485266" y="3857628"/>
              <a:ext cx="1015164" cy="1353551"/>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p>
          </p:txBody>
        </p:sp>
        <p:sp>
          <p:nvSpPr>
            <p:cNvPr id="34" name="Line 12"/>
            <p:cNvSpPr>
              <a:spLocks noChangeShapeType="1"/>
            </p:cNvSpPr>
            <p:nvPr/>
          </p:nvSpPr>
          <p:spPr bwMode="auto">
            <a:xfrm flipH="1" flipV="1">
              <a:off x="2698469" y="5558620"/>
              <a:ext cx="2302899" cy="98154"/>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2400"/>
            </a:p>
          </p:txBody>
        </p:sp>
        <p:sp>
          <p:nvSpPr>
            <p:cNvPr id="35" name="TextBox 11"/>
            <p:cNvSpPr txBox="1">
              <a:spLocks noChangeArrowheads="1"/>
            </p:cNvSpPr>
            <p:nvPr/>
          </p:nvSpPr>
          <p:spPr bwMode="auto">
            <a:xfrm rot="18983600">
              <a:off x="2163233" y="4220524"/>
              <a:ext cx="1098184" cy="535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en-US" altLang="zh-CN" sz="2400" dirty="0">
                  <a:latin typeface="+mn-ea"/>
                  <a:ea typeface="+mn-ea"/>
                </a:rPr>
                <a:t>I/O</a:t>
              </a:r>
              <a:r>
                <a:rPr lang="zh-CN" altLang="en-US" sz="2400" dirty="0">
                  <a:latin typeface="+mn-ea"/>
                  <a:ea typeface="+mn-ea"/>
                </a:rPr>
                <a:t>完成</a:t>
              </a:r>
            </a:p>
          </p:txBody>
        </p:sp>
        <p:sp>
          <p:nvSpPr>
            <p:cNvPr id="36" name="TextBox 12"/>
            <p:cNvSpPr txBox="1">
              <a:spLocks noChangeArrowheads="1"/>
            </p:cNvSpPr>
            <p:nvPr/>
          </p:nvSpPr>
          <p:spPr bwMode="auto">
            <a:xfrm>
              <a:off x="3286116" y="5643578"/>
              <a:ext cx="1214446" cy="535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en-US" altLang="zh-CN" sz="2400" dirty="0">
                  <a:latin typeface="+mn-ea"/>
                  <a:ea typeface="+mn-ea"/>
                </a:rPr>
                <a:t>I/O</a:t>
              </a:r>
              <a:r>
                <a:rPr lang="zh-CN" altLang="en-US" sz="2400" dirty="0">
                  <a:latin typeface="+mn-ea"/>
                  <a:ea typeface="+mn-ea"/>
                </a:rPr>
                <a:t>请求</a:t>
              </a:r>
            </a:p>
          </p:txBody>
        </p:sp>
        <p:sp>
          <p:nvSpPr>
            <p:cNvPr id="37" name="TextBox 13"/>
            <p:cNvSpPr txBox="1">
              <a:spLocks noChangeArrowheads="1"/>
            </p:cNvSpPr>
            <p:nvPr/>
          </p:nvSpPr>
          <p:spPr bwMode="auto">
            <a:xfrm rot="2764970">
              <a:off x="3436927" y="4682466"/>
              <a:ext cx="1632476" cy="401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dirty="0">
                  <a:latin typeface="+mn-ea"/>
                  <a:ea typeface="+mn-ea"/>
                </a:rPr>
                <a:t>进程调度</a:t>
              </a:r>
            </a:p>
          </p:txBody>
        </p:sp>
        <p:sp>
          <p:nvSpPr>
            <p:cNvPr id="38" name="TextBox 14"/>
            <p:cNvSpPr txBox="1">
              <a:spLocks noChangeArrowheads="1"/>
            </p:cNvSpPr>
            <p:nvPr/>
          </p:nvSpPr>
          <p:spPr bwMode="auto">
            <a:xfrm rot="2446282">
              <a:off x="4360697" y="4046014"/>
              <a:ext cx="1276793" cy="535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a:latin typeface="+mn-ea"/>
                  <a:ea typeface="+mn-ea"/>
                </a:rPr>
                <a:t>时间片完</a:t>
              </a:r>
            </a:p>
          </p:txBody>
        </p:sp>
        <p:sp>
          <p:nvSpPr>
            <p:cNvPr id="39" name="TextBox 16"/>
            <p:cNvSpPr txBox="1">
              <a:spLocks noChangeArrowheads="1"/>
            </p:cNvSpPr>
            <p:nvPr/>
          </p:nvSpPr>
          <p:spPr bwMode="auto">
            <a:xfrm>
              <a:off x="5874084" y="5656776"/>
              <a:ext cx="857256" cy="535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dirty="0">
                  <a:latin typeface="+mn-ea"/>
                  <a:ea typeface="+mn-ea"/>
                </a:rPr>
                <a:t>释放</a:t>
              </a:r>
            </a:p>
          </p:txBody>
        </p:sp>
        <p:cxnSp>
          <p:nvCxnSpPr>
            <p:cNvPr id="40" name="直接箭头连接符 39"/>
            <p:cNvCxnSpPr>
              <a:stCxn id="29" idx="6"/>
              <a:endCxn id="41" idx="2"/>
            </p:cNvCxnSpPr>
            <p:nvPr/>
          </p:nvCxnSpPr>
          <p:spPr>
            <a:xfrm flipV="1">
              <a:off x="5786259" y="5571089"/>
              <a:ext cx="856700" cy="3565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1" name="Oval 6"/>
            <p:cNvSpPr>
              <a:spLocks noChangeArrowheads="1"/>
            </p:cNvSpPr>
            <p:nvPr/>
          </p:nvSpPr>
          <p:spPr bwMode="auto">
            <a:xfrm>
              <a:off x="6642959" y="5213470"/>
              <a:ext cx="786560" cy="715236"/>
            </a:xfrm>
            <a:prstGeom prst="ellipse">
              <a:avLst/>
            </a:prstGeom>
            <a:solidFill>
              <a:srgbClr val="06D24C"/>
            </a:solidFill>
            <a:ln w="19050">
              <a:solidFill>
                <a:srgbClr val="04862F"/>
              </a:solidFill>
              <a:round/>
            </a:ln>
          </p:spPr>
          <p:txBody>
            <a:bodyPr lIns="0" tIns="0" rIns="0" bIns="0" anchor="ctr"/>
            <a:lstStyle/>
            <a:p>
              <a:pPr algn="ctr" eaLnBrk="1" hangingPunct="1">
                <a:spcBef>
                  <a:spcPts val="775"/>
                </a:spcBef>
                <a:defRPr/>
              </a:pPr>
              <a:r>
                <a:rPr lang="zh-CN" altLang="en-US" sz="2400" dirty="0">
                  <a:solidFill>
                    <a:schemeClr val="bg1"/>
                  </a:solidFill>
                </a:rPr>
                <a:t>终止</a:t>
              </a:r>
            </a:p>
          </p:txBody>
        </p:sp>
        <p:cxnSp>
          <p:nvCxnSpPr>
            <p:cNvPr id="42" name="直接箭头连接符 41"/>
            <p:cNvCxnSpPr>
              <a:stCxn id="28" idx="6"/>
              <a:endCxn id="27" idx="2"/>
            </p:cNvCxnSpPr>
            <p:nvPr/>
          </p:nvCxnSpPr>
          <p:spPr>
            <a:xfrm>
              <a:off x="2429602" y="3642627"/>
              <a:ext cx="998647" cy="222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3" name="TextBox 25"/>
            <p:cNvSpPr txBox="1">
              <a:spLocks noChangeArrowheads="1"/>
            </p:cNvSpPr>
            <p:nvPr/>
          </p:nvSpPr>
          <p:spPr bwMode="auto">
            <a:xfrm>
              <a:off x="2560834" y="3074590"/>
              <a:ext cx="714380" cy="535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400">
                  <a:latin typeface="+mn-ea"/>
                  <a:ea typeface="+mn-ea"/>
                </a:rPr>
                <a:t>许可</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24363"/>
            <a:ext cx="7026275" cy="523220"/>
          </a:xfrm>
          <a:prstGeom prst="rect">
            <a:avLst/>
          </a:prstGeom>
        </p:spPr>
        <p:txBody>
          <a:bodyPr wrap="square">
            <a:spAutoFit/>
          </a:bodyPr>
          <a:lstStyle/>
          <a:p>
            <a:r>
              <a:rPr lang="zh-CN" altLang="en-US" sz="2800" b="1" dirty="0">
                <a:solidFill>
                  <a:schemeClr val="bg1"/>
                </a:solidFill>
              </a:rPr>
              <a:t>引入挂起操作的状态转换</a:t>
            </a:r>
          </a:p>
        </p:txBody>
      </p:sp>
      <p:grpSp>
        <p:nvGrpSpPr>
          <p:cNvPr id="2" name="组合 1"/>
          <p:cNvGrpSpPr/>
          <p:nvPr/>
        </p:nvGrpSpPr>
        <p:grpSpPr>
          <a:xfrm>
            <a:off x="2505947" y="1201648"/>
            <a:ext cx="6706988" cy="4914617"/>
            <a:chOff x="2505947" y="1201648"/>
            <a:chExt cx="6706988" cy="4914617"/>
          </a:xfrm>
        </p:grpSpPr>
        <p:sp>
          <p:nvSpPr>
            <p:cNvPr id="45" name="Oval 23"/>
            <p:cNvSpPr>
              <a:spLocks noChangeArrowheads="1"/>
            </p:cNvSpPr>
            <p:nvPr/>
          </p:nvSpPr>
          <p:spPr bwMode="auto">
            <a:xfrm>
              <a:off x="2646979" y="4654385"/>
              <a:ext cx="1173391" cy="880109"/>
            </a:xfrm>
            <a:prstGeom prst="ellipse">
              <a:avLst/>
            </a:prstGeom>
            <a:solidFill>
              <a:srgbClr val="FFC000"/>
            </a:solidFill>
            <a:ln w="9525">
              <a:solidFill>
                <a:srgbClr val="E71101"/>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zh-CN" altLang="en-US" sz="2200">
                  <a:latin typeface="+mn-ea"/>
                  <a:ea typeface="+mn-ea"/>
                </a:rPr>
                <a:t>活动</a:t>
              </a:r>
            </a:p>
            <a:p>
              <a:pPr algn="ctr" eaLnBrk="1" hangingPunct="1">
                <a:spcBef>
                  <a:spcPct val="0"/>
                </a:spcBef>
                <a:buClrTx/>
                <a:buSzTx/>
                <a:buFont typeface="Monotype Sorts" pitchFamily="2" charset="2"/>
                <a:buNone/>
              </a:pPr>
              <a:r>
                <a:rPr lang="zh-CN" altLang="en-US" sz="2200">
                  <a:latin typeface="+mn-ea"/>
                  <a:ea typeface="+mn-ea"/>
                </a:rPr>
                <a:t>阻塞</a:t>
              </a:r>
            </a:p>
          </p:txBody>
        </p:sp>
        <p:sp>
          <p:nvSpPr>
            <p:cNvPr id="46" name="Oval 24"/>
            <p:cNvSpPr>
              <a:spLocks noChangeArrowheads="1"/>
            </p:cNvSpPr>
            <p:nvPr/>
          </p:nvSpPr>
          <p:spPr bwMode="auto">
            <a:xfrm>
              <a:off x="5986630" y="4654385"/>
              <a:ext cx="1173391" cy="880109"/>
            </a:xfrm>
            <a:prstGeom prst="ellipse">
              <a:avLst/>
            </a:prstGeom>
            <a:solidFill>
              <a:srgbClr val="FFC000"/>
            </a:solidFill>
            <a:ln w="9525">
              <a:solidFill>
                <a:srgbClr val="E71101"/>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zh-CN" altLang="en-US" sz="2200">
                  <a:latin typeface="+mn-ea"/>
                  <a:ea typeface="+mn-ea"/>
                </a:rPr>
                <a:t>静止</a:t>
              </a:r>
            </a:p>
            <a:p>
              <a:pPr algn="ctr" eaLnBrk="1" hangingPunct="1">
                <a:spcBef>
                  <a:spcPct val="0"/>
                </a:spcBef>
                <a:buClrTx/>
                <a:buSzTx/>
                <a:buFont typeface="Monotype Sorts" pitchFamily="2" charset="2"/>
                <a:buNone/>
              </a:pPr>
              <a:r>
                <a:rPr lang="zh-CN" altLang="en-US" sz="2200">
                  <a:latin typeface="+mn-ea"/>
                  <a:ea typeface="+mn-ea"/>
                </a:rPr>
                <a:t>阻塞</a:t>
              </a:r>
            </a:p>
          </p:txBody>
        </p:sp>
        <p:sp>
          <p:nvSpPr>
            <p:cNvPr id="47" name="Oval 30"/>
            <p:cNvSpPr>
              <a:spLocks noChangeArrowheads="1"/>
            </p:cNvSpPr>
            <p:nvPr/>
          </p:nvSpPr>
          <p:spPr bwMode="auto">
            <a:xfrm>
              <a:off x="7791847" y="2758765"/>
              <a:ext cx="1173391" cy="880109"/>
            </a:xfrm>
            <a:prstGeom prst="ellipse">
              <a:avLst/>
            </a:prstGeom>
            <a:solidFill>
              <a:srgbClr val="FFC000"/>
            </a:solidFill>
            <a:ln w="9525">
              <a:solidFill>
                <a:srgbClr val="E71101"/>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zh-CN" altLang="en-US" sz="2200">
                  <a:latin typeface="+mn-ea"/>
                  <a:ea typeface="+mn-ea"/>
                </a:rPr>
                <a:t>静止</a:t>
              </a:r>
            </a:p>
            <a:p>
              <a:pPr algn="ctr" eaLnBrk="1" hangingPunct="1">
                <a:spcBef>
                  <a:spcPct val="0"/>
                </a:spcBef>
                <a:buClrTx/>
                <a:buSzTx/>
                <a:buFont typeface="Monotype Sorts" pitchFamily="2" charset="2"/>
                <a:buNone/>
              </a:pPr>
              <a:r>
                <a:rPr lang="zh-CN" altLang="en-US" sz="2200">
                  <a:latin typeface="+mn-ea"/>
                  <a:ea typeface="+mn-ea"/>
                </a:rPr>
                <a:t>就绪</a:t>
              </a:r>
            </a:p>
          </p:txBody>
        </p:sp>
        <p:sp>
          <p:nvSpPr>
            <p:cNvPr id="48" name="Oval 31"/>
            <p:cNvSpPr>
              <a:spLocks noChangeArrowheads="1"/>
            </p:cNvSpPr>
            <p:nvPr/>
          </p:nvSpPr>
          <p:spPr bwMode="auto">
            <a:xfrm>
              <a:off x="6167152" y="1201648"/>
              <a:ext cx="1173391" cy="880109"/>
            </a:xfrm>
            <a:prstGeom prst="ellipse">
              <a:avLst/>
            </a:prstGeom>
            <a:solidFill>
              <a:srgbClr val="FFC000"/>
            </a:solidFill>
            <a:ln w="9525">
              <a:solidFill>
                <a:srgbClr val="E71101"/>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zh-CN" altLang="en-US" sz="2200">
                  <a:latin typeface="+mn-ea"/>
                  <a:ea typeface="+mn-ea"/>
                </a:rPr>
                <a:t>执行</a:t>
              </a:r>
            </a:p>
          </p:txBody>
        </p:sp>
        <p:sp>
          <p:nvSpPr>
            <p:cNvPr id="49" name="Oval 32"/>
            <p:cNvSpPr>
              <a:spLocks noChangeArrowheads="1"/>
            </p:cNvSpPr>
            <p:nvPr/>
          </p:nvSpPr>
          <p:spPr bwMode="auto">
            <a:xfrm>
              <a:off x="4452196" y="2826465"/>
              <a:ext cx="1173391" cy="880109"/>
            </a:xfrm>
            <a:prstGeom prst="ellipse">
              <a:avLst/>
            </a:prstGeom>
            <a:solidFill>
              <a:srgbClr val="FFC000"/>
            </a:solidFill>
            <a:ln w="9525">
              <a:solidFill>
                <a:srgbClr val="E71101"/>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zh-CN" altLang="en-US" sz="2200" dirty="0">
                  <a:latin typeface="+mn-ea"/>
                  <a:ea typeface="+mn-ea"/>
                </a:rPr>
                <a:t>活动</a:t>
              </a:r>
            </a:p>
            <a:p>
              <a:pPr algn="ctr" eaLnBrk="1" hangingPunct="1">
                <a:spcBef>
                  <a:spcPct val="0"/>
                </a:spcBef>
                <a:buClrTx/>
                <a:buSzTx/>
                <a:buFont typeface="Monotype Sorts" pitchFamily="2" charset="2"/>
                <a:buNone/>
              </a:pPr>
              <a:r>
                <a:rPr lang="zh-CN" altLang="en-US" sz="2200" dirty="0">
                  <a:latin typeface="+mn-ea"/>
                  <a:ea typeface="+mn-ea"/>
                </a:rPr>
                <a:t>就绪</a:t>
              </a:r>
            </a:p>
          </p:txBody>
        </p:sp>
        <p:sp>
          <p:nvSpPr>
            <p:cNvPr id="50" name="Freeform 34"/>
            <p:cNvSpPr/>
            <p:nvPr/>
          </p:nvSpPr>
          <p:spPr bwMode="auto">
            <a:xfrm>
              <a:off x="2505947" y="1607852"/>
              <a:ext cx="3661205" cy="3181934"/>
            </a:xfrm>
            <a:custGeom>
              <a:avLst/>
              <a:gdLst>
                <a:gd name="T0" fmla="*/ 2147483647 w 1947"/>
                <a:gd name="T1" fmla="*/ 2147483647 h 2256"/>
                <a:gd name="T2" fmla="*/ 2147483647 w 1947"/>
                <a:gd name="T3" fmla="*/ 2147483647 h 2256"/>
                <a:gd name="T4" fmla="*/ 2147483647 w 1947"/>
                <a:gd name="T5" fmla="*/ 0 h 2256"/>
                <a:gd name="T6" fmla="*/ 0 60000 65536"/>
                <a:gd name="T7" fmla="*/ 0 60000 65536"/>
                <a:gd name="T8" fmla="*/ 0 60000 65536"/>
                <a:gd name="T9" fmla="*/ 0 w 1947"/>
                <a:gd name="T10" fmla="*/ 0 h 2256"/>
                <a:gd name="T11" fmla="*/ 1947 w 1947"/>
                <a:gd name="T12" fmla="*/ 2256 h 2256"/>
              </a:gdLst>
              <a:ahLst/>
              <a:cxnLst>
                <a:cxn ang="T6">
                  <a:pos x="T0" y="T1"/>
                </a:cxn>
                <a:cxn ang="T7">
                  <a:pos x="T2" y="T3"/>
                </a:cxn>
                <a:cxn ang="T8">
                  <a:pos x="T4" y="T5"/>
                </a:cxn>
              </a:cxnLst>
              <a:rect l="T9" t="T10" r="T11" b="T12"/>
              <a:pathLst>
                <a:path w="1947" h="2256">
                  <a:moveTo>
                    <a:pt x="123" y="2256"/>
                  </a:moveTo>
                  <a:cubicBezTo>
                    <a:pt x="153" y="1977"/>
                    <a:pt x="0" y="960"/>
                    <a:pt x="304" y="584"/>
                  </a:cubicBezTo>
                  <a:cubicBezTo>
                    <a:pt x="608" y="208"/>
                    <a:pt x="1605" y="122"/>
                    <a:pt x="1947" y="0"/>
                  </a:cubicBezTo>
                </a:path>
              </a:pathLst>
            </a:custGeom>
            <a:noFill/>
            <a:ln w="28575">
              <a:solidFill>
                <a:srgbClr val="27FFB7"/>
              </a:solidFill>
              <a:round/>
              <a:head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51" name="Text Box 40"/>
            <p:cNvSpPr txBox="1">
              <a:spLocks noChangeArrowheads="1"/>
            </p:cNvSpPr>
            <p:nvPr/>
          </p:nvSpPr>
          <p:spPr bwMode="auto">
            <a:xfrm rot="2876825">
              <a:off x="8588967" y="1616955"/>
              <a:ext cx="816408"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a:solidFill>
                    <a:schemeClr val="tx2"/>
                  </a:solidFill>
                  <a:latin typeface="+mn-ea"/>
                  <a:ea typeface="+mn-ea"/>
                </a:rPr>
                <a:t>挂起</a:t>
              </a:r>
            </a:p>
          </p:txBody>
        </p:sp>
        <p:sp>
          <p:nvSpPr>
            <p:cNvPr id="52" name="Text Box 41"/>
            <p:cNvSpPr txBox="1">
              <a:spLocks noChangeArrowheads="1"/>
            </p:cNvSpPr>
            <p:nvPr/>
          </p:nvSpPr>
          <p:spPr bwMode="auto">
            <a:xfrm rot="18683492">
              <a:off x="2153097" y="2086318"/>
              <a:ext cx="1354015"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dirty="0">
                  <a:solidFill>
                    <a:schemeClr val="tx2"/>
                  </a:solidFill>
                  <a:latin typeface="+mn-ea"/>
                  <a:ea typeface="+mn-ea"/>
                </a:rPr>
                <a:t>请求</a:t>
              </a:r>
              <a:r>
                <a:rPr lang="en-US" altLang="zh-CN" sz="2200" dirty="0">
                  <a:solidFill>
                    <a:schemeClr val="tx2"/>
                  </a:solidFill>
                  <a:latin typeface="+mn-ea"/>
                  <a:ea typeface="+mn-ea"/>
                </a:rPr>
                <a:t>I/O</a:t>
              </a:r>
            </a:p>
          </p:txBody>
        </p:sp>
        <p:sp>
          <p:nvSpPr>
            <p:cNvPr id="53" name="Text Box 43"/>
            <p:cNvSpPr txBox="1">
              <a:spLocks noChangeArrowheads="1"/>
            </p:cNvSpPr>
            <p:nvPr/>
          </p:nvSpPr>
          <p:spPr bwMode="auto">
            <a:xfrm rot="100027">
              <a:off x="6595248" y="2353741"/>
              <a:ext cx="1173391"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dirty="0">
                  <a:solidFill>
                    <a:schemeClr val="tx2"/>
                  </a:solidFill>
                  <a:latin typeface="+mn-ea"/>
                  <a:ea typeface="+mn-ea"/>
                </a:rPr>
                <a:t>激活</a:t>
              </a:r>
            </a:p>
          </p:txBody>
        </p:sp>
        <p:sp>
          <p:nvSpPr>
            <p:cNvPr id="54" name="Freeform 44"/>
            <p:cNvSpPr/>
            <p:nvPr/>
          </p:nvSpPr>
          <p:spPr bwMode="auto">
            <a:xfrm>
              <a:off x="7340543" y="1472451"/>
              <a:ext cx="1513750" cy="1469670"/>
            </a:xfrm>
            <a:custGeom>
              <a:avLst/>
              <a:gdLst>
                <a:gd name="T0" fmla="*/ 2147483647 w 780"/>
                <a:gd name="T1" fmla="*/ 2147483647 h 971"/>
                <a:gd name="T2" fmla="*/ 2147483647 w 780"/>
                <a:gd name="T3" fmla="*/ 2147483647 h 971"/>
                <a:gd name="T4" fmla="*/ 0 w 780"/>
                <a:gd name="T5" fmla="*/ 0 h 971"/>
                <a:gd name="T6" fmla="*/ 0 60000 65536"/>
                <a:gd name="T7" fmla="*/ 0 60000 65536"/>
                <a:gd name="T8" fmla="*/ 0 60000 65536"/>
                <a:gd name="T9" fmla="*/ 0 w 780"/>
                <a:gd name="T10" fmla="*/ 0 h 971"/>
                <a:gd name="T11" fmla="*/ 780 w 780"/>
                <a:gd name="T12" fmla="*/ 971 h 971"/>
              </a:gdLst>
              <a:ahLst/>
              <a:cxnLst>
                <a:cxn ang="T6">
                  <a:pos x="T0" y="T1"/>
                </a:cxn>
                <a:cxn ang="T7">
                  <a:pos x="T2" y="T3"/>
                </a:cxn>
                <a:cxn ang="T8">
                  <a:pos x="T4" y="T5"/>
                </a:cxn>
              </a:cxnLst>
              <a:rect l="T9" t="T10" r="T11" b="T12"/>
              <a:pathLst>
                <a:path w="780" h="971">
                  <a:moveTo>
                    <a:pt x="780" y="971"/>
                  </a:moveTo>
                  <a:cubicBezTo>
                    <a:pt x="756" y="856"/>
                    <a:pt x="763" y="455"/>
                    <a:pt x="633" y="293"/>
                  </a:cubicBezTo>
                  <a:cubicBezTo>
                    <a:pt x="503" y="131"/>
                    <a:pt x="132" y="61"/>
                    <a:pt x="0" y="0"/>
                  </a:cubicBezTo>
                </a:path>
              </a:pathLst>
            </a:custGeom>
            <a:noFill/>
            <a:ln w="28575">
              <a:solidFill>
                <a:srgbClr val="27FFB7"/>
              </a:solidFill>
              <a:round/>
              <a:head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55" name="Freeform 45"/>
            <p:cNvSpPr/>
            <p:nvPr/>
          </p:nvSpPr>
          <p:spPr bwMode="auto">
            <a:xfrm>
              <a:off x="5433782" y="2788394"/>
              <a:ext cx="2506619" cy="153726"/>
            </a:xfrm>
            <a:custGeom>
              <a:avLst/>
              <a:gdLst>
                <a:gd name="T0" fmla="*/ 0 w 1333"/>
                <a:gd name="T1" fmla="*/ 2147483647 h 255"/>
                <a:gd name="T2" fmla="*/ 2147483647 w 1333"/>
                <a:gd name="T3" fmla="*/ 2147483647 h 255"/>
                <a:gd name="T4" fmla="*/ 2147483647 w 1333"/>
                <a:gd name="T5" fmla="*/ 2147483647 h 255"/>
                <a:gd name="T6" fmla="*/ 0 60000 65536"/>
                <a:gd name="T7" fmla="*/ 0 60000 65536"/>
                <a:gd name="T8" fmla="*/ 0 60000 65536"/>
                <a:gd name="T9" fmla="*/ 0 w 1333"/>
                <a:gd name="T10" fmla="*/ 0 h 255"/>
                <a:gd name="T11" fmla="*/ 1333 w 1333"/>
                <a:gd name="T12" fmla="*/ 255 h 255"/>
              </a:gdLst>
              <a:ahLst/>
              <a:cxnLst>
                <a:cxn ang="T6">
                  <a:pos x="T0" y="T1"/>
                </a:cxn>
                <a:cxn ang="T7">
                  <a:pos x="T2" y="T3"/>
                </a:cxn>
                <a:cxn ang="T8">
                  <a:pos x="T4" y="T5"/>
                </a:cxn>
              </a:cxnLst>
              <a:rect l="T9" t="T10" r="T11" b="T12"/>
              <a:pathLst>
                <a:path w="1333" h="255">
                  <a:moveTo>
                    <a:pt x="0" y="255"/>
                  </a:moveTo>
                  <a:cubicBezTo>
                    <a:pt x="100" y="215"/>
                    <a:pt x="377" y="12"/>
                    <a:pt x="599" y="6"/>
                  </a:cubicBezTo>
                  <a:cubicBezTo>
                    <a:pt x="821" y="0"/>
                    <a:pt x="1180" y="176"/>
                    <a:pt x="1333" y="221"/>
                  </a:cubicBezTo>
                </a:path>
              </a:pathLst>
            </a:custGeom>
            <a:noFill/>
            <a:ln w="28575">
              <a:solidFill>
                <a:srgbClr val="27FFB7"/>
              </a:solidFill>
              <a:round/>
              <a:head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56" name="Freeform 46"/>
            <p:cNvSpPr/>
            <p:nvPr/>
          </p:nvSpPr>
          <p:spPr bwMode="auto">
            <a:xfrm rot="7257582">
              <a:off x="6155681" y="2326551"/>
              <a:ext cx="1110243" cy="1814036"/>
            </a:xfrm>
            <a:custGeom>
              <a:avLst/>
              <a:gdLst>
                <a:gd name="T0" fmla="*/ 2147483647 w 780"/>
                <a:gd name="T1" fmla="*/ 2147483647 h 971"/>
                <a:gd name="T2" fmla="*/ 2147483647 w 780"/>
                <a:gd name="T3" fmla="*/ 2147483647 h 971"/>
                <a:gd name="T4" fmla="*/ 0 w 780"/>
                <a:gd name="T5" fmla="*/ 0 h 971"/>
                <a:gd name="T6" fmla="*/ 0 60000 65536"/>
                <a:gd name="T7" fmla="*/ 0 60000 65536"/>
                <a:gd name="T8" fmla="*/ 0 60000 65536"/>
                <a:gd name="T9" fmla="*/ 0 w 780"/>
                <a:gd name="T10" fmla="*/ 0 h 971"/>
                <a:gd name="T11" fmla="*/ 780 w 780"/>
                <a:gd name="T12" fmla="*/ 971 h 971"/>
              </a:gdLst>
              <a:ahLst/>
              <a:cxnLst>
                <a:cxn ang="T6">
                  <a:pos x="T0" y="T1"/>
                </a:cxn>
                <a:cxn ang="T7">
                  <a:pos x="T2" y="T3"/>
                </a:cxn>
                <a:cxn ang="T8">
                  <a:pos x="T4" y="T5"/>
                </a:cxn>
              </a:cxnLst>
              <a:rect l="T9" t="T10" r="T11" b="T12"/>
              <a:pathLst>
                <a:path w="780" h="971">
                  <a:moveTo>
                    <a:pt x="780" y="971"/>
                  </a:moveTo>
                  <a:cubicBezTo>
                    <a:pt x="756" y="856"/>
                    <a:pt x="763" y="455"/>
                    <a:pt x="633" y="293"/>
                  </a:cubicBezTo>
                  <a:cubicBezTo>
                    <a:pt x="503" y="131"/>
                    <a:pt x="132" y="61"/>
                    <a:pt x="0" y="0"/>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57" name="Text Box 47"/>
            <p:cNvSpPr txBox="1">
              <a:spLocks noChangeArrowheads="1"/>
            </p:cNvSpPr>
            <p:nvPr/>
          </p:nvSpPr>
          <p:spPr bwMode="auto">
            <a:xfrm rot="100027">
              <a:off x="6076891" y="3518314"/>
              <a:ext cx="1173391"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a:solidFill>
                    <a:schemeClr val="tx2"/>
                  </a:solidFill>
                  <a:latin typeface="+mn-ea"/>
                  <a:ea typeface="+mn-ea"/>
                </a:rPr>
                <a:t>挂起</a:t>
              </a:r>
            </a:p>
          </p:txBody>
        </p:sp>
        <p:sp>
          <p:nvSpPr>
            <p:cNvPr id="58" name="Freeform 48"/>
            <p:cNvSpPr/>
            <p:nvPr/>
          </p:nvSpPr>
          <p:spPr bwMode="auto">
            <a:xfrm>
              <a:off x="3226153" y="3339863"/>
              <a:ext cx="1231685" cy="1306060"/>
            </a:xfrm>
            <a:custGeom>
              <a:avLst/>
              <a:gdLst>
                <a:gd name="T0" fmla="*/ 0 w 655"/>
                <a:gd name="T1" fmla="*/ 2147483647 h 926"/>
                <a:gd name="T2" fmla="*/ 2147483647 w 655"/>
                <a:gd name="T3" fmla="*/ 2147483647 h 926"/>
                <a:gd name="T4" fmla="*/ 2147483647 w 655"/>
                <a:gd name="T5" fmla="*/ 0 h 926"/>
                <a:gd name="T6" fmla="*/ 0 60000 65536"/>
                <a:gd name="T7" fmla="*/ 0 60000 65536"/>
                <a:gd name="T8" fmla="*/ 0 60000 65536"/>
                <a:gd name="T9" fmla="*/ 0 w 655"/>
                <a:gd name="T10" fmla="*/ 0 h 926"/>
                <a:gd name="T11" fmla="*/ 655 w 655"/>
                <a:gd name="T12" fmla="*/ 926 h 926"/>
              </a:gdLst>
              <a:ahLst/>
              <a:cxnLst>
                <a:cxn ang="T6">
                  <a:pos x="T0" y="T1"/>
                </a:cxn>
                <a:cxn ang="T7">
                  <a:pos x="T2" y="T3"/>
                </a:cxn>
                <a:cxn ang="T8">
                  <a:pos x="T4" y="T5"/>
                </a:cxn>
              </a:cxnLst>
              <a:rect l="T9" t="T10" r="T11" b="T12"/>
              <a:pathLst>
                <a:path w="655" h="926">
                  <a:moveTo>
                    <a:pt x="0" y="926"/>
                  </a:moveTo>
                  <a:cubicBezTo>
                    <a:pt x="26" y="838"/>
                    <a:pt x="49" y="550"/>
                    <a:pt x="158" y="396"/>
                  </a:cubicBezTo>
                  <a:cubicBezTo>
                    <a:pt x="267" y="242"/>
                    <a:pt x="552" y="82"/>
                    <a:pt x="655" y="0"/>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59" name="Text Box 49"/>
            <p:cNvSpPr txBox="1">
              <a:spLocks noChangeArrowheads="1"/>
            </p:cNvSpPr>
            <p:nvPr/>
          </p:nvSpPr>
          <p:spPr bwMode="auto">
            <a:xfrm rot="18542781">
              <a:off x="3058973" y="3348398"/>
              <a:ext cx="880109"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a:solidFill>
                    <a:schemeClr val="tx2"/>
                  </a:solidFill>
                  <a:latin typeface="+mn-ea"/>
                  <a:ea typeface="+mn-ea"/>
                </a:rPr>
                <a:t>释放</a:t>
              </a:r>
            </a:p>
          </p:txBody>
        </p:sp>
        <p:sp>
          <p:nvSpPr>
            <p:cNvPr id="60" name="Text Box 50"/>
            <p:cNvSpPr txBox="1">
              <a:spLocks noChangeArrowheads="1"/>
            </p:cNvSpPr>
            <p:nvPr/>
          </p:nvSpPr>
          <p:spPr bwMode="auto">
            <a:xfrm rot="100027">
              <a:off x="4361935" y="4127620"/>
              <a:ext cx="1173391"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a:solidFill>
                    <a:schemeClr val="tx2"/>
                  </a:solidFill>
                  <a:latin typeface="+mn-ea"/>
                  <a:ea typeface="+mn-ea"/>
                </a:rPr>
                <a:t>激活</a:t>
              </a:r>
            </a:p>
          </p:txBody>
        </p:sp>
        <p:sp>
          <p:nvSpPr>
            <p:cNvPr id="61" name="Freeform 51"/>
            <p:cNvSpPr/>
            <p:nvPr/>
          </p:nvSpPr>
          <p:spPr bwMode="auto">
            <a:xfrm>
              <a:off x="3730110" y="4518984"/>
              <a:ext cx="2330377" cy="300432"/>
            </a:xfrm>
            <a:custGeom>
              <a:avLst/>
              <a:gdLst>
                <a:gd name="T0" fmla="*/ 0 w 1333"/>
                <a:gd name="T1" fmla="*/ 2147483647 h 255"/>
                <a:gd name="T2" fmla="*/ 2147483647 w 1333"/>
                <a:gd name="T3" fmla="*/ 2147483647 h 255"/>
                <a:gd name="T4" fmla="*/ 2147483647 w 1333"/>
                <a:gd name="T5" fmla="*/ 2147483647 h 255"/>
                <a:gd name="T6" fmla="*/ 0 60000 65536"/>
                <a:gd name="T7" fmla="*/ 0 60000 65536"/>
                <a:gd name="T8" fmla="*/ 0 60000 65536"/>
                <a:gd name="T9" fmla="*/ 0 w 1333"/>
                <a:gd name="T10" fmla="*/ 0 h 255"/>
                <a:gd name="T11" fmla="*/ 1333 w 1333"/>
                <a:gd name="T12" fmla="*/ 255 h 255"/>
              </a:gdLst>
              <a:ahLst/>
              <a:cxnLst>
                <a:cxn ang="T6">
                  <a:pos x="T0" y="T1"/>
                </a:cxn>
                <a:cxn ang="T7">
                  <a:pos x="T2" y="T3"/>
                </a:cxn>
                <a:cxn ang="T8">
                  <a:pos x="T4" y="T5"/>
                </a:cxn>
              </a:cxnLst>
              <a:rect l="T9" t="T10" r="T11" b="T12"/>
              <a:pathLst>
                <a:path w="1333" h="255">
                  <a:moveTo>
                    <a:pt x="0" y="255"/>
                  </a:moveTo>
                  <a:cubicBezTo>
                    <a:pt x="100" y="215"/>
                    <a:pt x="377" y="12"/>
                    <a:pt x="599" y="6"/>
                  </a:cubicBezTo>
                  <a:cubicBezTo>
                    <a:pt x="821" y="0"/>
                    <a:pt x="1180" y="176"/>
                    <a:pt x="1333" y="221"/>
                  </a:cubicBezTo>
                </a:path>
              </a:pathLst>
            </a:custGeom>
            <a:noFill/>
            <a:ln w="28575">
              <a:solidFill>
                <a:srgbClr val="27FFB7"/>
              </a:solidFill>
              <a:round/>
              <a:head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62" name="Text Box 52"/>
            <p:cNvSpPr txBox="1">
              <a:spLocks noChangeArrowheads="1"/>
            </p:cNvSpPr>
            <p:nvPr/>
          </p:nvSpPr>
          <p:spPr bwMode="auto">
            <a:xfrm rot="18542781">
              <a:off x="8206062" y="4370156"/>
              <a:ext cx="880109"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dirty="0">
                  <a:solidFill>
                    <a:schemeClr val="tx2"/>
                  </a:solidFill>
                  <a:latin typeface="+mn-ea"/>
                  <a:ea typeface="+mn-ea"/>
                </a:rPr>
                <a:t>释放</a:t>
              </a:r>
            </a:p>
          </p:txBody>
        </p:sp>
        <p:sp>
          <p:nvSpPr>
            <p:cNvPr id="63" name="Freeform 53"/>
            <p:cNvSpPr/>
            <p:nvPr/>
          </p:nvSpPr>
          <p:spPr bwMode="auto">
            <a:xfrm>
              <a:off x="7160021" y="3638874"/>
              <a:ext cx="1346391" cy="1306060"/>
            </a:xfrm>
            <a:custGeom>
              <a:avLst/>
              <a:gdLst>
                <a:gd name="T0" fmla="*/ 0 w 716"/>
                <a:gd name="T1" fmla="*/ 2147483647 h 926"/>
                <a:gd name="T2" fmla="*/ 2147483647 w 716"/>
                <a:gd name="T3" fmla="*/ 2147483647 h 926"/>
                <a:gd name="T4" fmla="*/ 2147483647 w 716"/>
                <a:gd name="T5" fmla="*/ 0 h 926"/>
                <a:gd name="T6" fmla="*/ 0 60000 65536"/>
                <a:gd name="T7" fmla="*/ 0 60000 65536"/>
                <a:gd name="T8" fmla="*/ 0 60000 65536"/>
                <a:gd name="T9" fmla="*/ 0 w 716"/>
                <a:gd name="T10" fmla="*/ 0 h 926"/>
                <a:gd name="T11" fmla="*/ 716 w 716"/>
                <a:gd name="T12" fmla="*/ 926 h 926"/>
              </a:gdLst>
              <a:ahLst/>
              <a:cxnLst>
                <a:cxn ang="T6">
                  <a:pos x="T0" y="T1"/>
                </a:cxn>
                <a:cxn ang="T7">
                  <a:pos x="T2" y="T3"/>
                </a:cxn>
                <a:cxn ang="T8">
                  <a:pos x="T4" y="T5"/>
                </a:cxn>
              </a:cxnLst>
              <a:rect l="T9" t="T10" r="T11" b="T12"/>
              <a:pathLst>
                <a:path w="716" h="926">
                  <a:moveTo>
                    <a:pt x="0" y="926"/>
                  </a:moveTo>
                  <a:cubicBezTo>
                    <a:pt x="101" y="881"/>
                    <a:pt x="498" y="812"/>
                    <a:pt x="607" y="658"/>
                  </a:cubicBezTo>
                  <a:cubicBezTo>
                    <a:pt x="716" y="504"/>
                    <a:pt x="645" y="137"/>
                    <a:pt x="655" y="0"/>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64" name="Text Box 54"/>
            <p:cNvSpPr txBox="1">
              <a:spLocks noChangeArrowheads="1"/>
            </p:cNvSpPr>
            <p:nvPr/>
          </p:nvSpPr>
          <p:spPr bwMode="auto">
            <a:xfrm rot="100027">
              <a:off x="4271674" y="5684736"/>
              <a:ext cx="1173391"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a:solidFill>
                    <a:schemeClr val="tx2"/>
                  </a:solidFill>
                  <a:latin typeface="+mn-ea"/>
                  <a:ea typeface="+mn-ea"/>
                </a:rPr>
                <a:t>挂起</a:t>
              </a:r>
            </a:p>
          </p:txBody>
        </p:sp>
        <p:sp>
          <p:nvSpPr>
            <p:cNvPr id="65" name="Freeform 55"/>
            <p:cNvSpPr/>
            <p:nvPr/>
          </p:nvSpPr>
          <p:spPr bwMode="auto">
            <a:xfrm>
              <a:off x="3771479" y="5342676"/>
              <a:ext cx="2299772" cy="338504"/>
            </a:xfrm>
            <a:custGeom>
              <a:avLst/>
              <a:gdLst>
                <a:gd name="T0" fmla="*/ 0 w 1223"/>
                <a:gd name="T1" fmla="*/ 0 h 240"/>
                <a:gd name="T2" fmla="*/ 2147483647 w 1223"/>
                <a:gd name="T3" fmla="*/ 2147483647 h 240"/>
                <a:gd name="T4" fmla="*/ 2147483647 w 1223"/>
                <a:gd name="T5" fmla="*/ 2147483647 h 240"/>
                <a:gd name="T6" fmla="*/ 0 60000 65536"/>
                <a:gd name="T7" fmla="*/ 0 60000 65536"/>
                <a:gd name="T8" fmla="*/ 0 60000 65536"/>
                <a:gd name="T9" fmla="*/ 0 w 1223"/>
                <a:gd name="T10" fmla="*/ 0 h 240"/>
                <a:gd name="T11" fmla="*/ 1223 w 1223"/>
                <a:gd name="T12" fmla="*/ 240 h 240"/>
              </a:gdLst>
              <a:ahLst/>
              <a:cxnLst>
                <a:cxn ang="T6">
                  <a:pos x="T0" y="T1"/>
                </a:cxn>
                <a:cxn ang="T7">
                  <a:pos x="T2" y="T3"/>
                </a:cxn>
                <a:cxn ang="T8">
                  <a:pos x="T4" y="T5"/>
                </a:cxn>
              </a:cxnLst>
              <a:rect l="T9" t="T10" r="T11" b="T12"/>
              <a:pathLst>
                <a:path w="1223" h="240">
                  <a:moveTo>
                    <a:pt x="0" y="0"/>
                  </a:moveTo>
                  <a:cubicBezTo>
                    <a:pt x="106" y="40"/>
                    <a:pt x="432" y="240"/>
                    <a:pt x="636" y="240"/>
                  </a:cubicBezTo>
                  <a:cubicBezTo>
                    <a:pt x="840" y="240"/>
                    <a:pt x="1101" y="52"/>
                    <a:pt x="1223" y="3"/>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66" name="Text Box 56"/>
            <p:cNvSpPr txBox="1">
              <a:spLocks noChangeArrowheads="1"/>
            </p:cNvSpPr>
            <p:nvPr/>
          </p:nvSpPr>
          <p:spPr bwMode="auto">
            <a:xfrm rot="18542781">
              <a:off x="4301456" y="2035245"/>
              <a:ext cx="1516584" cy="43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200" dirty="0">
                  <a:solidFill>
                    <a:schemeClr val="tx2"/>
                  </a:solidFill>
                  <a:latin typeface="+mn-ea"/>
                  <a:ea typeface="+mn-ea"/>
                </a:rPr>
                <a:t>调度</a:t>
              </a:r>
              <a:r>
                <a:rPr lang="en-US" altLang="zh-CN" sz="2200" dirty="0">
                  <a:solidFill>
                    <a:schemeClr val="tx2"/>
                  </a:solidFill>
                  <a:latin typeface="+mn-ea"/>
                  <a:ea typeface="+mn-ea"/>
                </a:rPr>
                <a:t>CPU</a:t>
              </a:r>
            </a:p>
          </p:txBody>
        </p:sp>
        <p:sp>
          <p:nvSpPr>
            <p:cNvPr id="67" name="Freeform 57"/>
            <p:cNvSpPr/>
            <p:nvPr/>
          </p:nvSpPr>
          <p:spPr bwMode="auto">
            <a:xfrm>
              <a:off x="5095304" y="1675553"/>
              <a:ext cx="1130142" cy="1170658"/>
            </a:xfrm>
            <a:custGeom>
              <a:avLst/>
              <a:gdLst>
                <a:gd name="T0" fmla="*/ 0 w 601"/>
                <a:gd name="T1" fmla="*/ 2147483647 h 830"/>
                <a:gd name="T2" fmla="*/ 2147483647 w 601"/>
                <a:gd name="T3" fmla="*/ 2147483647 h 830"/>
                <a:gd name="T4" fmla="*/ 2147483647 w 601"/>
                <a:gd name="T5" fmla="*/ 0 h 830"/>
                <a:gd name="T6" fmla="*/ 0 60000 65536"/>
                <a:gd name="T7" fmla="*/ 0 60000 65536"/>
                <a:gd name="T8" fmla="*/ 0 60000 65536"/>
                <a:gd name="T9" fmla="*/ 0 w 601"/>
                <a:gd name="T10" fmla="*/ 0 h 830"/>
                <a:gd name="T11" fmla="*/ 601 w 601"/>
                <a:gd name="T12" fmla="*/ 830 h 830"/>
              </a:gdLst>
              <a:ahLst/>
              <a:cxnLst>
                <a:cxn ang="T6">
                  <a:pos x="T0" y="T1"/>
                </a:cxn>
                <a:cxn ang="T7">
                  <a:pos x="T2" y="T3"/>
                </a:cxn>
                <a:cxn ang="T8">
                  <a:pos x="T4" y="T5"/>
                </a:cxn>
              </a:cxnLst>
              <a:rect l="T9" t="T10" r="T11" b="T12"/>
              <a:pathLst>
                <a:path w="601" h="830">
                  <a:moveTo>
                    <a:pt x="0" y="830"/>
                  </a:moveTo>
                  <a:cubicBezTo>
                    <a:pt x="24" y="745"/>
                    <a:pt x="46" y="460"/>
                    <a:pt x="146" y="322"/>
                  </a:cubicBezTo>
                  <a:cubicBezTo>
                    <a:pt x="246" y="184"/>
                    <a:pt x="506" y="67"/>
                    <a:pt x="601" y="0"/>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sz="2400">
                <a:latin typeface="+mn-ea"/>
              </a:endParaRPr>
            </a:p>
          </p:txBody>
        </p:sp>
        <p:sp>
          <p:nvSpPr>
            <p:cNvPr id="68" name="Freeform 57"/>
            <p:cNvSpPr/>
            <p:nvPr/>
          </p:nvSpPr>
          <p:spPr bwMode="auto">
            <a:xfrm flipH="1" flipV="1">
              <a:off x="5250955" y="1914924"/>
              <a:ext cx="1085088" cy="881911"/>
            </a:xfrm>
            <a:custGeom>
              <a:avLst/>
              <a:gdLst>
                <a:gd name="T0" fmla="*/ 0 w 601"/>
                <a:gd name="T1" fmla="*/ 2147483647 h 830"/>
                <a:gd name="T2" fmla="*/ 2147483647 w 601"/>
                <a:gd name="T3" fmla="*/ 2147483647 h 830"/>
                <a:gd name="T4" fmla="*/ 2147483647 w 601"/>
                <a:gd name="T5" fmla="*/ 0 h 830"/>
                <a:gd name="T6" fmla="*/ 0 60000 65536"/>
                <a:gd name="T7" fmla="*/ 0 60000 65536"/>
                <a:gd name="T8" fmla="*/ 0 60000 65536"/>
                <a:gd name="T9" fmla="*/ 0 w 601"/>
                <a:gd name="T10" fmla="*/ 0 h 830"/>
                <a:gd name="T11" fmla="*/ 601 w 601"/>
                <a:gd name="T12" fmla="*/ 830 h 830"/>
              </a:gdLst>
              <a:ahLst/>
              <a:cxnLst>
                <a:cxn ang="T6">
                  <a:pos x="T0" y="T1"/>
                </a:cxn>
                <a:cxn ang="T7">
                  <a:pos x="T2" y="T3"/>
                </a:cxn>
                <a:cxn ang="T8">
                  <a:pos x="T4" y="T5"/>
                </a:cxn>
              </a:cxnLst>
              <a:rect l="T9" t="T10" r="T11" b="T12"/>
              <a:pathLst>
                <a:path w="601" h="830">
                  <a:moveTo>
                    <a:pt x="0" y="830"/>
                  </a:moveTo>
                  <a:cubicBezTo>
                    <a:pt x="24" y="745"/>
                    <a:pt x="46" y="460"/>
                    <a:pt x="146" y="322"/>
                  </a:cubicBezTo>
                  <a:cubicBezTo>
                    <a:pt x="246" y="184"/>
                    <a:pt x="506" y="67"/>
                    <a:pt x="601" y="0"/>
                  </a:cubicBezTo>
                </a:path>
              </a:pathLst>
            </a:custGeom>
            <a:noFill/>
            <a:ln w="28575">
              <a:solidFill>
                <a:srgbClr val="27FFB7"/>
              </a:solidFill>
              <a:round/>
              <a:tailEnd type="triangle" w="med" len="med"/>
            </a:ln>
            <a:extLst>
              <a:ext uri="{909E8E84-426E-40DD-AFC4-6F175D3DCCD1}">
                <a14:hiddenFill xmlns:a14="http://schemas.microsoft.com/office/drawing/2010/main">
                  <a:solidFill>
                    <a:srgbClr val="FFFFFF"/>
                  </a:solidFill>
                </a14:hiddenFill>
              </a:ext>
            </a:extLst>
          </p:spPr>
          <p:txBody>
            <a:bodyPr lIns="92075" tIns="46038" rIns="92075" bIns="46038"/>
            <a:lstStyle/>
            <a:p>
              <a:endParaRPr lang="zh-CN" altLang="en-US"/>
            </a:p>
          </p:txBody>
        </p:sp>
        <p:sp>
          <p:nvSpPr>
            <p:cNvPr id="69" name="TextBox 32"/>
            <p:cNvSpPr txBox="1">
              <a:spLocks noChangeArrowheads="1"/>
            </p:cNvSpPr>
            <p:nvPr/>
          </p:nvSpPr>
          <p:spPr bwMode="auto">
            <a:xfrm rot="-2119218">
              <a:off x="5279338" y="2121322"/>
              <a:ext cx="17241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0"/>
                </a:spcBef>
                <a:buClrTx/>
                <a:buSzTx/>
                <a:buFontTx/>
                <a:buNone/>
              </a:pPr>
              <a:r>
                <a:rPr lang="zh-CN" altLang="en-US" sz="2200" dirty="0">
                  <a:solidFill>
                    <a:schemeClr val="tx2"/>
                  </a:solidFill>
                  <a:latin typeface="+mn-ea"/>
                  <a:ea typeface="+mn-ea"/>
                </a:rPr>
                <a:t>时间片完</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91548"/>
            <a:ext cx="7026275" cy="523220"/>
          </a:xfrm>
          <a:prstGeom prst="rect">
            <a:avLst/>
          </a:prstGeom>
        </p:spPr>
        <p:txBody>
          <a:bodyPr wrap="square">
            <a:spAutoFit/>
          </a:bodyPr>
          <a:lstStyle/>
          <a:p>
            <a:r>
              <a:rPr lang="zh-CN" altLang="en-US" sz="2800" b="1" dirty="0">
                <a:solidFill>
                  <a:schemeClr val="bg1"/>
                </a:solidFill>
              </a:rPr>
              <a:t>进程控制块</a:t>
            </a:r>
            <a:r>
              <a:rPr lang="en-US" altLang="zh-CN" sz="2800" b="1" dirty="0">
                <a:solidFill>
                  <a:schemeClr val="bg1"/>
                </a:solidFill>
              </a:rPr>
              <a:t>PCB(1)</a:t>
            </a:r>
            <a:endParaRPr lang="zh-CN" altLang="en-US" sz="2800" b="1" dirty="0">
              <a:solidFill>
                <a:schemeClr val="bg1"/>
              </a:solidFill>
            </a:endParaRPr>
          </a:p>
        </p:txBody>
      </p:sp>
      <p:sp>
        <p:nvSpPr>
          <p:cNvPr id="29" name="íSľïdé"/>
          <p:cNvSpPr/>
          <p:nvPr/>
        </p:nvSpPr>
        <p:spPr>
          <a:xfrm>
            <a:off x="1713745" y="1641494"/>
            <a:ext cx="567702" cy="511936"/>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2200" kern="1200"/>
          </a:p>
        </p:txBody>
      </p:sp>
      <p:sp>
        <p:nvSpPr>
          <p:cNvPr id="30" name="ïŝļíḓê"/>
          <p:cNvSpPr/>
          <p:nvPr/>
        </p:nvSpPr>
        <p:spPr bwMode="auto">
          <a:xfrm>
            <a:off x="8083985" y="2273342"/>
            <a:ext cx="556774" cy="553604"/>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accent1"/>
          </a:solidFill>
          <a:ln>
            <a:noFill/>
          </a:ln>
        </p:spPr>
        <p:txBody>
          <a:bodyPr wrap="square" lIns="91440" tIns="45720" rIns="91440" bIns="45720">
            <a:normAutofit/>
          </a:bodyPr>
          <a:lstStyle/>
          <a:p>
            <a:endParaRPr lang="zh-CN" altLang="en-US"/>
          </a:p>
        </p:txBody>
      </p:sp>
      <p:sp>
        <p:nvSpPr>
          <p:cNvPr id="31" name="îṧľîdé"/>
          <p:cNvSpPr/>
          <p:nvPr/>
        </p:nvSpPr>
        <p:spPr>
          <a:xfrm>
            <a:off x="3845354" y="1379182"/>
            <a:ext cx="3145810" cy="2188265"/>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a:p>
        </p:txBody>
      </p:sp>
      <p:sp>
        <p:nvSpPr>
          <p:cNvPr id="32" name="内容占位符 2"/>
          <p:cNvSpPr txBox="1"/>
          <p:nvPr/>
        </p:nvSpPr>
        <p:spPr>
          <a:xfrm>
            <a:off x="605307" y="2273342"/>
            <a:ext cx="3419720" cy="17300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en-US" altLang="zh-CN" sz="2400" dirty="0"/>
              <a:t>PCB</a:t>
            </a:r>
            <a:r>
              <a:rPr lang="zh-CN" altLang="en-US" sz="2400" dirty="0"/>
              <a:t>是进程的一部分，是操作系统中最重要的</a:t>
            </a:r>
            <a:r>
              <a:rPr lang="zh-CN" altLang="en-US" sz="2400" dirty="0">
                <a:solidFill>
                  <a:srgbClr val="FF0000"/>
                </a:solidFill>
              </a:rPr>
              <a:t>记录型数据结构，是进程存在的唯一标志</a:t>
            </a:r>
            <a:r>
              <a:rPr lang="zh-CN" altLang="en-US" sz="2400" dirty="0"/>
              <a:t>，常驻内存。</a:t>
            </a:r>
          </a:p>
        </p:txBody>
      </p:sp>
      <p:sp>
        <p:nvSpPr>
          <p:cNvPr id="33" name="内容占位符 2"/>
          <p:cNvSpPr txBox="1"/>
          <p:nvPr/>
        </p:nvSpPr>
        <p:spPr>
          <a:xfrm>
            <a:off x="7090893" y="2951710"/>
            <a:ext cx="4495800" cy="263480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en-US" altLang="zh-CN" sz="2400" dirty="0"/>
              <a:t>PCB</a:t>
            </a:r>
            <a:r>
              <a:rPr lang="zh-CN" altLang="en-US" sz="2400" dirty="0"/>
              <a:t>的</a:t>
            </a:r>
            <a:r>
              <a:rPr lang="zh-CN" altLang="en-US" sz="2400" dirty="0">
                <a:solidFill>
                  <a:srgbClr val="0000FF"/>
                </a:solidFill>
              </a:rPr>
              <a:t>作用：</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rgbClr val="0000FF"/>
                </a:solidFill>
              </a:rPr>
              <a:t>作为独立运行基本单位的标志；</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rgbClr val="0000FF"/>
                </a:solidFill>
              </a:rPr>
              <a:t>能实现间断性运行方式；</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rgbClr val="0000FF"/>
                </a:solidFill>
              </a:rPr>
              <a:t>提供进程管理所需要的信息；</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rgbClr val="0000FF"/>
                </a:solidFill>
              </a:rPr>
              <a:t>提供进程调度所需要的信息；</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rgbClr val="0000FF"/>
                </a:solidFill>
              </a:rPr>
              <a:t>实现与其他进程的同步与通信。</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91548"/>
            <a:ext cx="7026275" cy="523220"/>
          </a:xfrm>
          <a:prstGeom prst="rect">
            <a:avLst/>
          </a:prstGeom>
        </p:spPr>
        <p:txBody>
          <a:bodyPr wrap="square">
            <a:spAutoFit/>
          </a:bodyPr>
          <a:lstStyle/>
          <a:p>
            <a:r>
              <a:rPr lang="zh-CN" altLang="en-US" sz="2800" b="1" dirty="0">
                <a:solidFill>
                  <a:schemeClr val="bg1"/>
                </a:solidFill>
              </a:rPr>
              <a:t>进程控制块</a:t>
            </a:r>
            <a:r>
              <a:rPr lang="en-US" altLang="zh-CN" sz="2800" b="1" dirty="0">
                <a:solidFill>
                  <a:schemeClr val="bg1"/>
                </a:solidFill>
              </a:rPr>
              <a:t>PCB(2)</a:t>
            </a:r>
            <a:endParaRPr lang="zh-CN" altLang="en-US" sz="2800" b="1" dirty="0">
              <a:solidFill>
                <a:schemeClr val="bg1"/>
              </a:solidFill>
            </a:endParaRPr>
          </a:p>
        </p:txBody>
      </p:sp>
      <p:sp>
        <p:nvSpPr>
          <p:cNvPr id="9" name="iṥlídè"/>
          <p:cNvSpPr/>
          <p:nvPr/>
        </p:nvSpPr>
        <p:spPr>
          <a:xfrm>
            <a:off x="5902178" y="1153815"/>
            <a:ext cx="5233755" cy="5008286"/>
          </a:xfrm>
          <a:prstGeom prst="rect">
            <a:avLst/>
          </a:prstGeom>
          <a:blipFill>
            <a:blip r:embed="rId2"/>
            <a:stretch>
              <a:fillRect t="-27413" b="-27272"/>
            </a:stretch>
          </a:blipFill>
          <a:ln w="2857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nvGrpSpPr>
          <p:cNvPr id="10" name="iṡļiḓe"/>
          <p:cNvGrpSpPr/>
          <p:nvPr/>
        </p:nvGrpSpPr>
        <p:grpSpPr>
          <a:xfrm>
            <a:off x="1510406" y="1318926"/>
            <a:ext cx="6654800" cy="2325795"/>
            <a:chOff x="660400" y="1293168"/>
            <a:chExt cx="6654800" cy="2325795"/>
          </a:xfrm>
        </p:grpSpPr>
        <p:grpSp>
          <p:nvGrpSpPr>
            <p:cNvPr id="19" name="iSḻíḓè"/>
            <p:cNvGrpSpPr/>
            <p:nvPr/>
          </p:nvGrpSpPr>
          <p:grpSpPr>
            <a:xfrm>
              <a:off x="1309446" y="1293168"/>
              <a:ext cx="6005754" cy="2325795"/>
              <a:chOff x="1312811" y="1293168"/>
              <a:chExt cx="7574760" cy="2325795"/>
            </a:xfrm>
          </p:grpSpPr>
          <p:sp>
            <p:nvSpPr>
              <p:cNvPr id="24" name="îṧľîḋé"/>
              <p:cNvSpPr txBox="1"/>
              <p:nvPr/>
            </p:nvSpPr>
            <p:spPr>
              <a:xfrm>
                <a:off x="1312811" y="1293168"/>
                <a:ext cx="6293556"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2800" dirty="0">
                    <a:solidFill>
                      <a:srgbClr val="0000FF"/>
                    </a:solidFill>
                  </a:rPr>
                  <a:t>PCB</a:t>
                </a:r>
                <a:r>
                  <a:rPr lang="zh-CN" altLang="en-US" sz="2800" dirty="0">
                    <a:solidFill>
                      <a:srgbClr val="0000FF"/>
                    </a:solidFill>
                  </a:rPr>
                  <a:t>的信息</a:t>
                </a:r>
              </a:p>
            </p:txBody>
          </p:sp>
          <p:sp>
            <p:nvSpPr>
              <p:cNvPr id="25" name="íşļîḓé"/>
              <p:cNvSpPr/>
              <p:nvPr/>
            </p:nvSpPr>
            <p:spPr bwMode="auto">
              <a:xfrm>
                <a:off x="1312811" y="1736891"/>
                <a:ext cx="7574760" cy="1882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进程标识符</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处理机状态</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进程调度信息（</a:t>
                </a:r>
                <a:r>
                  <a:rPr lang="zh-CN" altLang="en-US" sz="2200" dirty="0">
                    <a:solidFill>
                      <a:srgbClr val="FF0000"/>
                    </a:solidFill>
                  </a:rPr>
                  <a:t>优先级、等待时间</a:t>
                </a:r>
                <a:r>
                  <a:rPr lang="zh-CN" altLang="en-US" sz="2200" dirty="0"/>
                  <a:t>）</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进程控制信息</a:t>
                </a:r>
              </a:p>
            </p:txBody>
          </p:sp>
        </p:grpSp>
        <p:grpSp>
          <p:nvGrpSpPr>
            <p:cNvPr id="21" name="ïS1íḋé"/>
            <p:cNvGrpSpPr/>
            <p:nvPr/>
          </p:nvGrpSpPr>
          <p:grpSpPr>
            <a:xfrm>
              <a:off x="660400" y="2096245"/>
              <a:ext cx="497734" cy="497734"/>
              <a:chOff x="660400" y="2096245"/>
              <a:chExt cx="497734" cy="497734"/>
            </a:xfrm>
          </p:grpSpPr>
          <p:sp>
            <p:nvSpPr>
              <p:cNvPr id="22" name="islîḋe"/>
              <p:cNvSpPr/>
              <p:nvPr/>
            </p:nvSpPr>
            <p:spPr>
              <a:xfrm>
                <a:off x="660400" y="2096245"/>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23" name="îŝlîďe"/>
              <p:cNvSpPr/>
              <p:nvPr/>
            </p:nvSpPr>
            <p:spPr>
              <a:xfrm>
                <a:off x="779848" y="2227680"/>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grpSp>
        <p:nvGrpSpPr>
          <p:cNvPr id="11" name="iŝļïḓê"/>
          <p:cNvGrpSpPr/>
          <p:nvPr/>
        </p:nvGrpSpPr>
        <p:grpSpPr>
          <a:xfrm>
            <a:off x="1510406" y="4353009"/>
            <a:ext cx="5638979" cy="1896005"/>
            <a:chOff x="660400" y="1935907"/>
            <a:chExt cx="5638979" cy="1896005"/>
          </a:xfrm>
        </p:grpSpPr>
        <p:grpSp>
          <p:nvGrpSpPr>
            <p:cNvPr id="13" name="ïṧļïḓe"/>
            <p:cNvGrpSpPr/>
            <p:nvPr/>
          </p:nvGrpSpPr>
          <p:grpSpPr>
            <a:xfrm>
              <a:off x="1309446" y="1935907"/>
              <a:ext cx="4989933" cy="1896005"/>
              <a:chOff x="1312811" y="1935907"/>
              <a:chExt cx="6293555" cy="1896005"/>
            </a:xfrm>
          </p:grpSpPr>
          <p:sp>
            <p:nvSpPr>
              <p:cNvPr id="17" name="ïšļíďè"/>
              <p:cNvSpPr txBox="1"/>
              <p:nvPr/>
            </p:nvSpPr>
            <p:spPr>
              <a:xfrm>
                <a:off x="1312811" y="1935907"/>
                <a:ext cx="6293555"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2800" dirty="0">
                    <a:solidFill>
                      <a:srgbClr val="0000FF"/>
                    </a:solidFill>
                  </a:rPr>
                  <a:t>PCB</a:t>
                </a:r>
                <a:r>
                  <a:rPr lang="zh-CN" altLang="en-US" sz="2800" dirty="0">
                    <a:solidFill>
                      <a:srgbClr val="0000FF"/>
                    </a:solidFill>
                  </a:rPr>
                  <a:t>的组织方式</a:t>
                </a:r>
              </a:p>
            </p:txBody>
          </p:sp>
          <p:sp>
            <p:nvSpPr>
              <p:cNvPr id="18" name="íşľíḑè"/>
              <p:cNvSpPr/>
              <p:nvPr/>
            </p:nvSpPr>
            <p:spPr bwMode="auto">
              <a:xfrm>
                <a:off x="1312811" y="2330593"/>
                <a:ext cx="6293555" cy="1501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50000"/>
                  </a:lnSpc>
                  <a:buFont typeface="Wingdings" panose="05000000000000000000" pitchFamily="2" charset="2"/>
                  <a:buChar char="Ø"/>
                </a:pPr>
                <a:r>
                  <a:rPr lang="zh-CN" altLang="en-US" sz="2200" dirty="0"/>
                  <a:t>线性方式</a:t>
                </a:r>
              </a:p>
              <a:p>
                <a:pPr marL="342900" lvl="1" indent="-342900">
                  <a:lnSpc>
                    <a:spcPct val="150000"/>
                  </a:lnSpc>
                  <a:buFont typeface="Wingdings" panose="05000000000000000000" pitchFamily="2" charset="2"/>
                  <a:buChar char="Ø"/>
                </a:pPr>
                <a:r>
                  <a:rPr lang="zh-CN" altLang="en-US" sz="2200" dirty="0"/>
                  <a:t>链接方式</a:t>
                </a:r>
              </a:p>
              <a:p>
                <a:pPr marL="342900" lvl="1" indent="-342900">
                  <a:lnSpc>
                    <a:spcPct val="150000"/>
                  </a:lnSpc>
                  <a:buFont typeface="Wingdings" panose="05000000000000000000" pitchFamily="2" charset="2"/>
                  <a:buChar char="Ø"/>
                </a:pPr>
                <a:r>
                  <a:rPr lang="zh-CN" altLang="en-US" sz="2200" dirty="0"/>
                  <a:t>索引方式</a:t>
                </a:r>
              </a:p>
            </p:txBody>
          </p:sp>
        </p:grpSp>
        <p:grpSp>
          <p:nvGrpSpPr>
            <p:cNvPr id="14" name="ïŝľídè"/>
            <p:cNvGrpSpPr/>
            <p:nvPr/>
          </p:nvGrpSpPr>
          <p:grpSpPr>
            <a:xfrm>
              <a:off x="660400" y="2096245"/>
              <a:ext cx="497734" cy="497734"/>
              <a:chOff x="660400" y="2096245"/>
              <a:chExt cx="497734" cy="497734"/>
            </a:xfrm>
          </p:grpSpPr>
          <p:sp>
            <p:nvSpPr>
              <p:cNvPr id="15" name="ïṡľïde"/>
              <p:cNvSpPr/>
              <p:nvPr/>
            </p:nvSpPr>
            <p:spPr>
              <a:xfrm>
                <a:off x="660400" y="2096245"/>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16" name="ïšliḍe"/>
              <p:cNvSpPr/>
              <p:nvPr/>
            </p:nvSpPr>
            <p:spPr>
              <a:xfrm>
                <a:off x="779848" y="2227680"/>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cxnSp>
        <p:nvCxnSpPr>
          <p:cNvPr id="12" name="直接连接符 11"/>
          <p:cNvCxnSpPr/>
          <p:nvPr/>
        </p:nvCxnSpPr>
        <p:spPr>
          <a:xfrm>
            <a:off x="1519931" y="3941294"/>
            <a:ext cx="336116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2513965" cy="521970"/>
          </a:xfrm>
          <a:prstGeom prst="rect">
            <a:avLst/>
          </a:prstGeom>
        </p:spPr>
        <p:txBody>
          <a:bodyPr wrap="none">
            <a:spAutoFit/>
          </a:bodyPr>
          <a:lstStyle/>
          <a:p>
            <a:r>
              <a:rPr lang="zh-CN" altLang="en-US" sz="2800" b="1" dirty="0">
                <a:solidFill>
                  <a:schemeClr val="bg1"/>
                </a:solidFill>
              </a:rPr>
              <a:t>第</a:t>
            </a:r>
            <a:r>
              <a:rPr lang="en-US" altLang="zh-CN" sz="2800" b="1" dirty="0">
                <a:solidFill>
                  <a:schemeClr val="bg1"/>
                </a:solidFill>
              </a:rPr>
              <a:t>2</a:t>
            </a:r>
            <a:r>
              <a:rPr lang="zh-CN" altLang="en-US" sz="2800" b="1" dirty="0">
                <a:solidFill>
                  <a:schemeClr val="bg1"/>
                </a:solidFill>
              </a:rPr>
              <a:t>章知识导图</a:t>
            </a:r>
          </a:p>
        </p:txBody>
      </p:sp>
      <p:sp>
        <p:nvSpPr>
          <p:cNvPr id="8" name="任意多边形: 形状 7"/>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graphicFrame>
        <p:nvGraphicFramePr>
          <p:cNvPr id="11" name="表格 10"/>
          <p:cNvGraphicFramePr/>
          <p:nvPr>
            <p:custDataLst>
              <p:tags r:id="rId1"/>
            </p:custDataLst>
          </p:nvPr>
        </p:nvGraphicFramePr>
        <p:xfrm>
          <a:off x="508000" y="1658960"/>
          <a:ext cx="3973848" cy="4754718"/>
        </p:xfrm>
        <a:graphic>
          <a:graphicData uri="http://schemas.openxmlformats.org/drawingml/2006/table">
            <a:tbl>
              <a:tblPr firstRow="1" bandRow="1">
                <a:tableStyleId>{72833802-FEF1-4C79-8D5D-14CF1EAF98D9}</a:tableStyleId>
              </a:tblPr>
              <a:tblGrid>
                <a:gridCol w="1162676">
                  <a:extLst>
                    <a:ext uri="{9D8B030D-6E8A-4147-A177-3AD203B41FA5}">
                      <a16:colId xmlns:a16="http://schemas.microsoft.com/office/drawing/2014/main" val="20000"/>
                    </a:ext>
                  </a:extLst>
                </a:gridCol>
                <a:gridCol w="2811172">
                  <a:extLst>
                    <a:ext uri="{9D8B030D-6E8A-4147-A177-3AD203B41FA5}">
                      <a16:colId xmlns:a16="http://schemas.microsoft.com/office/drawing/2014/main" val="20001"/>
                    </a:ext>
                  </a:extLst>
                </a:gridCol>
              </a:tblGrid>
              <a:tr h="479689">
                <a:tc>
                  <a:txBody>
                    <a:bodyPr/>
                    <a:lstStyle/>
                    <a:p>
                      <a:pPr indent="0" algn="ctr">
                        <a:lnSpc>
                          <a:spcPct val="100000"/>
                        </a:lnSpc>
                        <a:buNone/>
                      </a:pPr>
                      <a:r>
                        <a:rPr lang="en-US" sz="1600" b="0" kern="1200" dirty="0">
                          <a:solidFill>
                            <a:schemeClr val="tx1"/>
                          </a:solidFill>
                          <a:latin typeface="+mn-ea"/>
                          <a:ea typeface="+mn-ea"/>
                          <a:cs typeface="+mn-cs"/>
                        </a:rPr>
                        <a:t>第1章</a:t>
                      </a:r>
                      <a:endParaRPr lang="en-US" altLang="en-US" sz="1600" b="0" kern="1200" dirty="0">
                        <a:solidFill>
                          <a:schemeClr val="tx1"/>
                        </a:solidFill>
                        <a:latin typeface="+mn-ea"/>
                        <a:ea typeface="+mn-ea"/>
                        <a:cs typeface="+mn-cs"/>
                      </a:endParaRPr>
                    </a:p>
                  </a:txBody>
                  <a:tcPr marL="51435" marR="51435" marT="0" marB="0" anchor="ctr">
                    <a:solidFill>
                      <a:schemeClr val="bg1"/>
                    </a:solidFill>
                  </a:tcPr>
                </a:tc>
                <a:tc>
                  <a:txBody>
                    <a:bodyPr/>
                    <a:lstStyle/>
                    <a:p>
                      <a:pPr indent="0" algn="l">
                        <a:lnSpc>
                          <a:spcPct val="100000"/>
                        </a:lnSpc>
                        <a:buNone/>
                      </a:pPr>
                      <a:r>
                        <a:rPr lang="en-US" sz="1600" b="0" kern="1200" dirty="0" err="1">
                          <a:solidFill>
                            <a:schemeClr val="tx1"/>
                          </a:solidFill>
                          <a:latin typeface="+mn-ea"/>
                          <a:ea typeface="+mn-ea"/>
                          <a:cs typeface="+mn-cs"/>
                        </a:rPr>
                        <a:t>操作系统引论</a:t>
                      </a:r>
                      <a:endParaRPr lang="en-US" altLang="en-US" sz="1600" b="0" kern="1200" dirty="0">
                        <a:solidFill>
                          <a:schemeClr val="tx1"/>
                        </a:solidFill>
                        <a:latin typeface="+mn-ea"/>
                        <a:ea typeface="+mn-ea"/>
                        <a:cs typeface="+mn-cs"/>
                      </a:endParaRPr>
                    </a:p>
                  </a:txBody>
                  <a:tcPr marL="51435" marR="51435" marT="0" marB="0" anchor="ctr">
                    <a:solidFill>
                      <a:schemeClr val="bg1"/>
                    </a:solidFill>
                  </a:tcPr>
                </a:tc>
                <a:extLst>
                  <a:ext uri="{0D108BD9-81ED-4DB2-BD59-A6C34878D82A}">
                    <a16:rowId xmlns:a16="http://schemas.microsoft.com/office/drawing/2014/main" val="10000"/>
                  </a:ext>
                </a:extLst>
              </a:tr>
              <a:tr h="379534">
                <a:tc>
                  <a:txBody>
                    <a:bodyPr/>
                    <a:lstStyle/>
                    <a:p>
                      <a:pPr indent="0" algn="ctr">
                        <a:lnSpc>
                          <a:spcPct val="100000"/>
                        </a:lnSpc>
                        <a:buNone/>
                      </a:pPr>
                      <a:r>
                        <a:rPr lang="en-US" sz="1600" b="1" kern="1200" dirty="0">
                          <a:solidFill>
                            <a:schemeClr val="bg1"/>
                          </a:solidFill>
                          <a:latin typeface="+mn-ea"/>
                          <a:ea typeface="+mn-ea"/>
                          <a:cs typeface="+mn-cs"/>
                        </a:rPr>
                        <a:t>第2章</a:t>
                      </a:r>
                      <a:endParaRPr lang="en-US" altLang="en-US" sz="1600" b="1" kern="1200" dirty="0">
                        <a:solidFill>
                          <a:schemeClr val="bg1"/>
                        </a:solidFill>
                        <a:latin typeface="+mn-ea"/>
                        <a:ea typeface="+mn-ea"/>
                        <a:cs typeface="+mn-cs"/>
                      </a:endParaRPr>
                    </a:p>
                  </a:txBody>
                  <a:tcPr marL="51435" marR="51435" marT="0" marB="0" anchor="ctr">
                    <a:solidFill>
                      <a:schemeClr val="accent2"/>
                    </a:solidFill>
                  </a:tcPr>
                </a:tc>
                <a:tc>
                  <a:txBody>
                    <a:bodyPr/>
                    <a:lstStyle/>
                    <a:p>
                      <a:pPr indent="0" algn="l">
                        <a:lnSpc>
                          <a:spcPct val="100000"/>
                        </a:lnSpc>
                        <a:buNone/>
                      </a:pPr>
                      <a:r>
                        <a:rPr lang="en-US" sz="1600" b="1" kern="1200" dirty="0" err="1">
                          <a:solidFill>
                            <a:schemeClr val="bg1"/>
                          </a:solidFill>
                          <a:latin typeface="+mn-ea"/>
                          <a:ea typeface="+mn-ea"/>
                          <a:cs typeface="+mn-cs"/>
                        </a:rPr>
                        <a:t>进程的描述与控制</a:t>
                      </a:r>
                      <a:endParaRPr lang="en-US" altLang="en-US" sz="1600" b="1" kern="1200" dirty="0">
                        <a:solidFill>
                          <a:schemeClr val="bg1"/>
                        </a:solidFill>
                        <a:latin typeface="+mn-ea"/>
                        <a:ea typeface="+mn-ea"/>
                        <a:cs typeface="+mn-cs"/>
                      </a:endParaRPr>
                    </a:p>
                  </a:txBody>
                  <a:tcPr marL="51435" marR="51435" marT="0" marB="0" anchor="ctr">
                    <a:solidFill>
                      <a:schemeClr val="accent2"/>
                    </a:solidFill>
                  </a:tcPr>
                </a:tc>
                <a:extLst>
                  <a:ext uri="{0D108BD9-81ED-4DB2-BD59-A6C34878D82A}">
                    <a16:rowId xmlns:a16="http://schemas.microsoft.com/office/drawing/2014/main" val="10001"/>
                  </a:ext>
                </a:extLst>
              </a:tr>
              <a:tr h="379534">
                <a:tc>
                  <a:txBody>
                    <a:bodyPr/>
                    <a:lstStyle/>
                    <a:p>
                      <a:pPr indent="0" algn="ctr">
                        <a:lnSpc>
                          <a:spcPct val="100000"/>
                        </a:lnSpc>
                        <a:buNone/>
                      </a:pPr>
                      <a:r>
                        <a:rPr lang="en-US" sz="1600">
                          <a:latin typeface="+mn-ea"/>
                          <a:ea typeface="+mn-ea"/>
                        </a:rPr>
                        <a:t>第3章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处理机调度与死锁</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2"/>
                  </a:ext>
                </a:extLst>
              </a:tr>
              <a:tr h="379534">
                <a:tc>
                  <a:txBody>
                    <a:bodyPr/>
                    <a:lstStyle/>
                    <a:p>
                      <a:pPr indent="0" algn="ctr">
                        <a:lnSpc>
                          <a:spcPct val="100000"/>
                        </a:lnSpc>
                        <a:buNone/>
                      </a:pPr>
                      <a:r>
                        <a:rPr lang="en-US" sz="1600">
                          <a:latin typeface="+mn-ea"/>
                          <a:ea typeface="+mn-ea"/>
                        </a:rPr>
                        <a:t>第4章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进程同步</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3"/>
                  </a:ext>
                </a:extLst>
              </a:tr>
              <a:tr h="379534">
                <a:tc>
                  <a:txBody>
                    <a:bodyPr/>
                    <a:lstStyle/>
                    <a:p>
                      <a:pPr indent="0" algn="ctr">
                        <a:lnSpc>
                          <a:spcPct val="100000"/>
                        </a:lnSpc>
                        <a:buNone/>
                      </a:pPr>
                      <a:r>
                        <a:rPr lang="en-US" sz="1600">
                          <a:latin typeface="+mn-ea"/>
                          <a:ea typeface="+mn-ea"/>
                        </a:rPr>
                        <a:t>第5章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存储器管理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4"/>
                  </a:ext>
                </a:extLst>
              </a:tr>
              <a:tr h="379534">
                <a:tc>
                  <a:txBody>
                    <a:bodyPr/>
                    <a:lstStyle/>
                    <a:p>
                      <a:pPr indent="0" algn="ctr">
                        <a:lnSpc>
                          <a:spcPct val="100000"/>
                        </a:lnSpc>
                        <a:buNone/>
                      </a:pPr>
                      <a:r>
                        <a:rPr lang="en-US" sz="1600">
                          <a:latin typeface="+mn-ea"/>
                          <a:ea typeface="+mn-ea"/>
                        </a:rPr>
                        <a:t>第6章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虚拟存储器</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5"/>
                  </a:ext>
                </a:extLst>
              </a:tr>
              <a:tr h="379534">
                <a:tc>
                  <a:txBody>
                    <a:bodyPr/>
                    <a:lstStyle/>
                    <a:p>
                      <a:pPr indent="0" algn="ctr">
                        <a:lnSpc>
                          <a:spcPct val="100000"/>
                        </a:lnSpc>
                        <a:buNone/>
                      </a:pPr>
                      <a:r>
                        <a:rPr lang="en-US" sz="1600">
                          <a:latin typeface="+mn-ea"/>
                          <a:ea typeface="+mn-ea"/>
                        </a:rPr>
                        <a:t>第7章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输入/输出系统</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6"/>
                  </a:ext>
                </a:extLst>
              </a:tr>
              <a:tr h="379534">
                <a:tc>
                  <a:txBody>
                    <a:bodyPr/>
                    <a:lstStyle/>
                    <a:p>
                      <a:pPr indent="0" algn="ctr">
                        <a:lnSpc>
                          <a:spcPct val="100000"/>
                        </a:lnSpc>
                        <a:buNone/>
                      </a:pPr>
                      <a:r>
                        <a:rPr lang="en-US" sz="1600">
                          <a:latin typeface="+mn-ea"/>
                          <a:ea typeface="+mn-ea"/>
                        </a:rPr>
                        <a:t>第8章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文件管理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7"/>
                  </a:ext>
                </a:extLst>
              </a:tr>
              <a:tr h="379534">
                <a:tc>
                  <a:txBody>
                    <a:bodyPr/>
                    <a:lstStyle/>
                    <a:p>
                      <a:pPr indent="0" algn="ctr">
                        <a:lnSpc>
                          <a:spcPct val="100000"/>
                        </a:lnSpc>
                        <a:buNone/>
                      </a:pPr>
                      <a:r>
                        <a:rPr lang="en-US" sz="1600">
                          <a:latin typeface="+mn-ea"/>
                          <a:ea typeface="+mn-ea"/>
                        </a:rPr>
                        <a:t>第9章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磁盘存储器管理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8"/>
                  </a:ext>
                </a:extLst>
              </a:tr>
              <a:tr h="379534">
                <a:tc>
                  <a:txBody>
                    <a:bodyPr/>
                    <a:lstStyle/>
                    <a:p>
                      <a:pPr indent="0" algn="ctr">
                        <a:lnSpc>
                          <a:spcPct val="100000"/>
                        </a:lnSpc>
                        <a:buNone/>
                      </a:pPr>
                      <a:r>
                        <a:rPr lang="en-US" sz="1600">
                          <a:latin typeface="+mn-ea"/>
                          <a:ea typeface="+mn-ea"/>
                        </a:rPr>
                        <a:t>第10章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多处理机操作系统</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9"/>
                  </a:ext>
                </a:extLst>
              </a:tr>
              <a:tr h="379534">
                <a:tc>
                  <a:txBody>
                    <a:bodyPr/>
                    <a:lstStyle/>
                    <a:p>
                      <a:pPr indent="0" algn="ctr">
                        <a:lnSpc>
                          <a:spcPct val="100000"/>
                        </a:lnSpc>
                        <a:buNone/>
                      </a:pPr>
                      <a:r>
                        <a:rPr lang="en-US" sz="1600">
                          <a:latin typeface="+mn-ea"/>
                          <a:ea typeface="+mn-ea"/>
                        </a:rPr>
                        <a:t>第11章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虚拟化和云计算</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10"/>
                  </a:ext>
                </a:extLst>
              </a:tr>
              <a:tr h="479689">
                <a:tc>
                  <a:txBody>
                    <a:bodyPr/>
                    <a:lstStyle/>
                    <a:p>
                      <a:pPr indent="0" algn="ctr">
                        <a:lnSpc>
                          <a:spcPct val="100000"/>
                        </a:lnSpc>
                        <a:buNone/>
                      </a:pPr>
                      <a:r>
                        <a:rPr lang="en-US" sz="1600">
                          <a:latin typeface="+mn-ea"/>
                          <a:ea typeface="+mn-ea"/>
                        </a:rPr>
                        <a:t>第12章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保护和安全</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11"/>
                  </a:ext>
                </a:extLst>
              </a:tr>
            </a:tbl>
          </a:graphicData>
        </a:graphic>
      </p:graphicFrame>
      <p:pic>
        <p:nvPicPr>
          <p:cNvPr id="2" name="图片 1" descr="第2章 知识导图"/>
          <p:cNvPicPr>
            <a:picLocks noChangeAspect="1"/>
          </p:cNvPicPr>
          <p:nvPr/>
        </p:nvPicPr>
        <p:blipFill>
          <a:blip r:embed="rId4"/>
          <a:stretch>
            <a:fillRect/>
          </a:stretch>
        </p:blipFill>
        <p:spPr>
          <a:xfrm>
            <a:off x="4740910" y="1512570"/>
            <a:ext cx="7071995" cy="504888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65790"/>
            <a:ext cx="7026275" cy="523220"/>
          </a:xfrm>
          <a:prstGeom prst="rect">
            <a:avLst/>
          </a:prstGeom>
        </p:spPr>
        <p:txBody>
          <a:bodyPr wrap="square">
            <a:spAutoFit/>
          </a:bodyPr>
          <a:lstStyle/>
          <a:p>
            <a:r>
              <a:rPr lang="en-US" altLang="zh-CN" sz="2800" b="1" dirty="0">
                <a:solidFill>
                  <a:schemeClr val="bg1"/>
                </a:solidFill>
              </a:rPr>
              <a:t>PCB</a:t>
            </a:r>
            <a:r>
              <a:rPr lang="zh-CN" altLang="en-US" sz="2800" b="1" dirty="0">
                <a:solidFill>
                  <a:schemeClr val="bg1"/>
                </a:solidFill>
              </a:rPr>
              <a:t>线性组织方式</a:t>
            </a:r>
          </a:p>
        </p:txBody>
      </p:sp>
      <p:graphicFrame>
        <p:nvGraphicFramePr>
          <p:cNvPr id="4" name="Group 75"/>
          <p:cNvGraphicFramePr>
            <a:graphicFrameLocks noGrp="1"/>
          </p:cNvGraphicFramePr>
          <p:nvPr/>
        </p:nvGraphicFramePr>
        <p:xfrm>
          <a:off x="4619693" y="1625981"/>
          <a:ext cx="2824296" cy="4235937"/>
        </p:xfrm>
        <a:graphic>
          <a:graphicData uri="http://schemas.openxmlformats.org/drawingml/2006/table">
            <a:tbl>
              <a:tblPr/>
              <a:tblGrid>
                <a:gridCol w="2824296">
                  <a:extLst>
                    <a:ext uri="{9D8B030D-6E8A-4147-A177-3AD203B41FA5}">
                      <a16:colId xmlns:a16="http://schemas.microsoft.com/office/drawing/2014/main" val="20000"/>
                    </a:ext>
                  </a:extLst>
                </a:gridCol>
              </a:tblGrid>
              <a:tr h="625314">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1</a:t>
                      </a:r>
                    </a:p>
                  </a:txBody>
                  <a:tcPr marL="145634" marR="145634" marT="54622" marB="5462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0"/>
                  </a:ext>
                </a:extLst>
              </a:tr>
              <a:tr h="625314">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PCB 2</a:t>
                      </a:r>
                    </a:p>
                  </a:txBody>
                  <a:tcPr marL="145634" marR="145634" marT="54622" marB="5462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1"/>
                  </a:ext>
                </a:extLst>
              </a:tr>
              <a:tr h="625314">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PCB 3</a:t>
                      </a:r>
                    </a:p>
                  </a:txBody>
                  <a:tcPr marL="145634" marR="145634" marT="54622" marB="5462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2"/>
                  </a:ext>
                </a:extLst>
              </a:tr>
              <a:tr h="1734681">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a:t>
                      </a:r>
                    </a:p>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a:t>
                      </a:r>
                    </a:p>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a:t>
                      </a:r>
                    </a:p>
                  </a:txBody>
                  <a:tcPr marL="145634" marR="145634" marT="54622" marB="5462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3"/>
                  </a:ext>
                </a:extLst>
              </a:tr>
              <a:tr h="625314">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a:t>
                      </a:r>
                      <a:r>
                        <a:rPr kumimoji="1" lang="en-US" altLang="zh-CN" sz="2800" b="0" i="1"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n</a:t>
                      </a:r>
                    </a:p>
                  </a:txBody>
                  <a:tcPr marL="145634" marR="145634" marT="54622" marB="5462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65790"/>
            <a:ext cx="7026275" cy="523220"/>
          </a:xfrm>
          <a:prstGeom prst="rect">
            <a:avLst/>
          </a:prstGeom>
        </p:spPr>
        <p:txBody>
          <a:bodyPr wrap="square">
            <a:spAutoFit/>
          </a:bodyPr>
          <a:lstStyle/>
          <a:p>
            <a:r>
              <a:rPr lang="en-US" altLang="zh-CN" sz="2800" b="1" dirty="0">
                <a:solidFill>
                  <a:schemeClr val="bg1"/>
                </a:solidFill>
              </a:rPr>
              <a:t>PCB</a:t>
            </a:r>
            <a:r>
              <a:rPr lang="zh-CN" altLang="en-US" sz="2800" b="1" dirty="0">
                <a:solidFill>
                  <a:schemeClr val="bg1"/>
                </a:solidFill>
              </a:rPr>
              <a:t>链接组织方式</a:t>
            </a:r>
          </a:p>
        </p:txBody>
      </p:sp>
      <p:sp>
        <p:nvSpPr>
          <p:cNvPr id="4" name="Rectangle 5"/>
          <p:cNvSpPr>
            <a:spLocks noChangeArrowheads="1"/>
          </p:cNvSpPr>
          <p:nvPr/>
        </p:nvSpPr>
        <p:spPr bwMode="auto">
          <a:xfrm>
            <a:off x="2640170" y="2555652"/>
            <a:ext cx="2076718" cy="45720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dirty="0">
                <a:latin typeface="+mn-ea"/>
                <a:ea typeface="+mn-ea"/>
              </a:rPr>
              <a:t>执行队列指针</a:t>
            </a:r>
          </a:p>
        </p:txBody>
      </p:sp>
      <p:sp>
        <p:nvSpPr>
          <p:cNvPr id="5" name="Rectangle 6"/>
          <p:cNvSpPr>
            <a:spLocks noChangeArrowheads="1"/>
          </p:cNvSpPr>
          <p:nvPr/>
        </p:nvSpPr>
        <p:spPr bwMode="auto">
          <a:xfrm>
            <a:off x="2640170" y="3298602"/>
            <a:ext cx="2076718" cy="45720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a:latin typeface="+mn-ea"/>
                <a:ea typeface="+mn-ea"/>
              </a:rPr>
              <a:t>就绪队列指针</a:t>
            </a:r>
          </a:p>
        </p:txBody>
      </p:sp>
      <p:sp>
        <p:nvSpPr>
          <p:cNvPr id="6" name="Rectangle 7"/>
          <p:cNvSpPr>
            <a:spLocks noChangeArrowheads="1"/>
          </p:cNvSpPr>
          <p:nvPr/>
        </p:nvSpPr>
        <p:spPr bwMode="auto">
          <a:xfrm>
            <a:off x="2640170" y="4041552"/>
            <a:ext cx="2076718" cy="45720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dirty="0">
                <a:latin typeface="+mn-ea"/>
                <a:ea typeface="+mn-ea"/>
              </a:rPr>
              <a:t>阻塞队列指针</a:t>
            </a:r>
          </a:p>
        </p:txBody>
      </p:sp>
      <p:sp>
        <p:nvSpPr>
          <p:cNvPr id="7" name="Rectangle 8"/>
          <p:cNvSpPr>
            <a:spLocks noChangeArrowheads="1"/>
          </p:cNvSpPr>
          <p:nvPr/>
        </p:nvSpPr>
        <p:spPr bwMode="auto">
          <a:xfrm>
            <a:off x="2640170" y="4784502"/>
            <a:ext cx="2076718" cy="45720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dirty="0">
                <a:latin typeface="+mn-ea"/>
                <a:ea typeface="+mn-ea"/>
              </a:rPr>
              <a:t>空闲队列指针</a:t>
            </a:r>
          </a:p>
        </p:txBody>
      </p:sp>
      <p:graphicFrame>
        <p:nvGraphicFramePr>
          <p:cNvPr id="8" name="Group 84"/>
          <p:cNvGraphicFramePr>
            <a:graphicFrameLocks noGrp="1"/>
          </p:cNvGraphicFramePr>
          <p:nvPr>
            <p:custDataLst>
              <p:tags r:id="rId1"/>
            </p:custDataLst>
          </p:nvPr>
        </p:nvGraphicFramePr>
        <p:xfrm>
          <a:off x="7383888" y="1717452"/>
          <a:ext cx="1524000" cy="3433780"/>
        </p:xfrm>
        <a:graphic>
          <a:graphicData uri="http://schemas.openxmlformats.org/drawingml/2006/table">
            <a:tbl>
              <a:tblPr/>
              <a:tblGrid>
                <a:gridCol w="1042988">
                  <a:extLst>
                    <a:ext uri="{9D8B030D-6E8A-4147-A177-3AD203B41FA5}">
                      <a16:colId xmlns:a16="http://schemas.microsoft.com/office/drawing/2014/main" val="20000"/>
                    </a:ext>
                  </a:extLst>
                </a:gridCol>
                <a:gridCol w="481012">
                  <a:extLst>
                    <a:ext uri="{9D8B030D-6E8A-4147-A177-3AD203B41FA5}">
                      <a16:colId xmlns:a16="http://schemas.microsoft.com/office/drawing/2014/main" val="20001"/>
                    </a:ext>
                  </a:extLst>
                </a:gridCol>
              </a:tblGrid>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1</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4</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0"/>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2</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3</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1"/>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3</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0</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2"/>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4</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8</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3"/>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5</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0</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4"/>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6</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7</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5"/>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7</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9</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6"/>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8</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0</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7"/>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9</a:t>
                      </a: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11</a:t>
                      </a: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8"/>
                  </a:ext>
                </a:extLst>
              </a:tr>
              <a:tr h="343376">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9" marB="345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panose="05020102010507070707" pitchFamily="18" charset="2"/>
                        <a:defRPr sz="2200">
                          <a:solidFill>
                            <a:schemeClr val="tx1"/>
                          </a:solidFill>
                          <a:latin typeface="Perpetua" panose="02020502060401020303" pitchFamily="18" charset="0"/>
                          <a:ea typeface="宋体" panose="02010600030101010101" pitchFamily="2" charset="-122"/>
                        </a:defRPr>
                      </a:lvl1pPr>
                      <a:lvl2pPr marL="742950" indent="-285750" eaLnBrk="0" hangingPunct="0">
                        <a:spcBef>
                          <a:spcPts val="375"/>
                        </a:spcBef>
                        <a:buClr>
                          <a:schemeClr val="accent2"/>
                        </a:buClr>
                        <a:buSzPct val="85000"/>
                        <a:buFont typeface="Wingdings 2" panose="05020102010507070707" pitchFamily="18" charset="2"/>
                        <a:defRPr sz="2000">
                          <a:solidFill>
                            <a:schemeClr val="tx1"/>
                          </a:solidFill>
                          <a:latin typeface="Perpetua" panose="02020502060401020303" pitchFamily="18" charset="0"/>
                          <a:ea typeface="宋体" panose="02010600030101010101" pitchFamily="2" charset="-122"/>
                        </a:defRPr>
                      </a:lvl2pPr>
                      <a:lvl3pPr marL="1143000" indent="-228600" eaLnBrk="0" hangingPunct="0">
                        <a:spcBef>
                          <a:spcPts val="375"/>
                        </a:spcBef>
                        <a:buClr>
                          <a:srgbClr val="E6B1AB"/>
                        </a:buClr>
                        <a:buSzPct val="85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3pPr>
                      <a:lvl4pPr marL="1600200" indent="-228600" eaLnBrk="0" hangingPunct="0">
                        <a:spcBef>
                          <a:spcPts val="375"/>
                        </a:spcBef>
                        <a:buClr>
                          <a:srgbClr val="A28E6A"/>
                        </a:buClr>
                        <a:buSzPct val="80000"/>
                        <a:buFont typeface="Wingdings 2" panose="05020102010507070707" pitchFamily="18" charset="2"/>
                        <a:defRPr>
                          <a:solidFill>
                            <a:schemeClr val="tx1"/>
                          </a:solidFill>
                          <a:latin typeface="Perpetua" panose="02020502060401020303" pitchFamily="18" charset="0"/>
                          <a:ea typeface="宋体" panose="02010600030101010101" pitchFamily="2" charset="-122"/>
                        </a:defRPr>
                      </a:lvl4pPr>
                      <a:lvl5pPr marL="2057400" indent="-228600" eaLnBrk="0" hangingPunct="0">
                        <a:spcBef>
                          <a:spcPts val="375"/>
                        </a:spcBef>
                        <a:buClr>
                          <a:srgbClr val="A28E6A"/>
                        </a:buClr>
                        <a:defRPr>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defRPr>
                          <a:solidFill>
                            <a:schemeClr val="tx1"/>
                          </a:solidFill>
                          <a:latin typeface="Perpetua" panose="02020502060401020303" pitchFamily="18" charset="0"/>
                          <a:ea typeface="宋体" panose="02010600030101010101" pitchFamily="2" charset="-122"/>
                        </a:defRPr>
                      </a:lvl9p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9" marB="345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chemeClr val="accent1">
                        <a:lumMod val="40000"/>
                        <a:lumOff val="60000"/>
                      </a:schemeClr>
                    </a:solidFill>
                  </a:tcPr>
                </a:tc>
                <a:extLst>
                  <a:ext uri="{0D108BD9-81ED-4DB2-BD59-A6C34878D82A}">
                    <a16:rowId xmlns:a16="http://schemas.microsoft.com/office/drawing/2014/main" val="10009"/>
                  </a:ext>
                </a:extLst>
              </a:tr>
            </a:tbl>
          </a:graphicData>
        </a:graphic>
      </p:graphicFrame>
      <p:sp>
        <p:nvSpPr>
          <p:cNvPr id="9" name="Line 55"/>
          <p:cNvSpPr>
            <a:spLocks noChangeShapeType="1"/>
          </p:cNvSpPr>
          <p:nvPr/>
        </p:nvSpPr>
        <p:spPr bwMode="auto">
          <a:xfrm>
            <a:off x="4716886" y="2841402"/>
            <a:ext cx="2705101" cy="45720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0" name="Line 56"/>
          <p:cNvSpPr>
            <a:spLocks noChangeShapeType="1"/>
          </p:cNvSpPr>
          <p:nvPr/>
        </p:nvSpPr>
        <p:spPr bwMode="auto">
          <a:xfrm flipV="1">
            <a:off x="4716886" y="1927002"/>
            <a:ext cx="2667001" cy="165735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1" name="Line 57"/>
          <p:cNvSpPr>
            <a:spLocks noChangeShapeType="1"/>
          </p:cNvSpPr>
          <p:nvPr/>
        </p:nvSpPr>
        <p:spPr bwMode="auto">
          <a:xfrm flipV="1">
            <a:off x="4716887" y="2327052"/>
            <a:ext cx="2667001" cy="200025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2" name="Line 58"/>
          <p:cNvSpPr>
            <a:spLocks noChangeShapeType="1"/>
          </p:cNvSpPr>
          <p:nvPr/>
        </p:nvSpPr>
        <p:spPr bwMode="auto">
          <a:xfrm flipV="1">
            <a:off x="4716888" y="3641502"/>
            <a:ext cx="2667000" cy="138741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3" name="Line 60"/>
          <p:cNvSpPr>
            <a:spLocks noChangeShapeType="1"/>
          </p:cNvSpPr>
          <p:nvPr/>
        </p:nvSpPr>
        <p:spPr bwMode="auto">
          <a:xfrm>
            <a:off x="8907888" y="1927002"/>
            <a:ext cx="457200"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4" name="Line 61"/>
          <p:cNvSpPr>
            <a:spLocks noChangeShapeType="1"/>
          </p:cNvSpPr>
          <p:nvPr/>
        </p:nvSpPr>
        <p:spPr bwMode="auto">
          <a:xfrm>
            <a:off x="9365088" y="1927002"/>
            <a:ext cx="0" cy="91440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5" name="Line 62"/>
          <p:cNvSpPr>
            <a:spLocks noChangeShapeType="1"/>
          </p:cNvSpPr>
          <p:nvPr/>
        </p:nvSpPr>
        <p:spPr bwMode="auto">
          <a:xfrm flipH="1">
            <a:off x="8907888" y="2841402"/>
            <a:ext cx="457200" cy="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grpSp>
        <p:nvGrpSpPr>
          <p:cNvPr id="16" name="Group 69"/>
          <p:cNvGrpSpPr/>
          <p:nvPr/>
        </p:nvGrpSpPr>
        <p:grpSpPr bwMode="auto">
          <a:xfrm>
            <a:off x="8907888" y="2212752"/>
            <a:ext cx="304800" cy="400050"/>
            <a:chOff x="4800" y="1296"/>
            <a:chExt cx="192" cy="336"/>
          </a:xfrm>
        </p:grpSpPr>
        <p:sp>
          <p:nvSpPr>
            <p:cNvPr id="17" name="Line 63"/>
            <p:cNvSpPr>
              <a:spLocks noChangeShapeType="1"/>
            </p:cNvSpPr>
            <p:nvPr/>
          </p:nvSpPr>
          <p:spPr bwMode="auto">
            <a:xfrm>
              <a:off x="4800" y="1296"/>
              <a:ext cx="192"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8" name="Line 64"/>
            <p:cNvSpPr>
              <a:spLocks noChangeShapeType="1"/>
            </p:cNvSpPr>
            <p:nvPr/>
          </p:nvSpPr>
          <p:spPr bwMode="auto">
            <a:xfrm>
              <a:off x="4992" y="1296"/>
              <a:ext cx="0" cy="336"/>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19" name="Line 65"/>
            <p:cNvSpPr>
              <a:spLocks noChangeShapeType="1"/>
            </p:cNvSpPr>
            <p:nvPr/>
          </p:nvSpPr>
          <p:spPr bwMode="auto">
            <a:xfrm flipH="1">
              <a:off x="4800" y="1632"/>
              <a:ext cx="192" cy="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grpSp>
      <p:sp>
        <p:nvSpPr>
          <p:cNvPr id="21" name="Line 66"/>
          <p:cNvSpPr>
            <a:spLocks noChangeShapeType="1"/>
          </p:cNvSpPr>
          <p:nvPr/>
        </p:nvSpPr>
        <p:spPr bwMode="auto">
          <a:xfrm>
            <a:off x="8907888" y="2955702"/>
            <a:ext cx="457200"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22" name="Line 67"/>
          <p:cNvSpPr>
            <a:spLocks noChangeShapeType="1"/>
          </p:cNvSpPr>
          <p:nvPr/>
        </p:nvSpPr>
        <p:spPr bwMode="auto">
          <a:xfrm>
            <a:off x="9365088" y="2955702"/>
            <a:ext cx="0" cy="137160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23" name="Line 68"/>
          <p:cNvSpPr>
            <a:spLocks noChangeShapeType="1"/>
          </p:cNvSpPr>
          <p:nvPr/>
        </p:nvSpPr>
        <p:spPr bwMode="auto">
          <a:xfrm flipH="1">
            <a:off x="8907888" y="4327302"/>
            <a:ext cx="457200" cy="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grpSp>
        <p:nvGrpSpPr>
          <p:cNvPr id="24" name="Group 70"/>
          <p:cNvGrpSpPr/>
          <p:nvPr/>
        </p:nvGrpSpPr>
        <p:grpSpPr bwMode="auto">
          <a:xfrm>
            <a:off x="8907888" y="3527202"/>
            <a:ext cx="304800" cy="400050"/>
            <a:chOff x="4800" y="1296"/>
            <a:chExt cx="192" cy="336"/>
          </a:xfrm>
        </p:grpSpPr>
        <p:sp>
          <p:nvSpPr>
            <p:cNvPr id="25" name="Line 71"/>
            <p:cNvSpPr>
              <a:spLocks noChangeShapeType="1"/>
            </p:cNvSpPr>
            <p:nvPr/>
          </p:nvSpPr>
          <p:spPr bwMode="auto">
            <a:xfrm>
              <a:off x="4800" y="1296"/>
              <a:ext cx="192"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27" name="Line 72"/>
            <p:cNvSpPr>
              <a:spLocks noChangeShapeType="1"/>
            </p:cNvSpPr>
            <p:nvPr/>
          </p:nvSpPr>
          <p:spPr bwMode="auto">
            <a:xfrm>
              <a:off x="4992" y="1296"/>
              <a:ext cx="0" cy="336"/>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28" name="Line 73"/>
            <p:cNvSpPr>
              <a:spLocks noChangeShapeType="1"/>
            </p:cNvSpPr>
            <p:nvPr/>
          </p:nvSpPr>
          <p:spPr bwMode="auto">
            <a:xfrm flipH="1">
              <a:off x="4800" y="1632"/>
              <a:ext cx="192" cy="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grpSp>
      <p:grpSp>
        <p:nvGrpSpPr>
          <p:cNvPr id="29" name="Group 74"/>
          <p:cNvGrpSpPr/>
          <p:nvPr/>
        </p:nvGrpSpPr>
        <p:grpSpPr bwMode="auto">
          <a:xfrm>
            <a:off x="8907888" y="4041552"/>
            <a:ext cx="304800" cy="571500"/>
            <a:chOff x="4800" y="1296"/>
            <a:chExt cx="192" cy="336"/>
          </a:xfrm>
        </p:grpSpPr>
        <p:sp>
          <p:nvSpPr>
            <p:cNvPr id="30" name="Line 75"/>
            <p:cNvSpPr>
              <a:spLocks noChangeShapeType="1"/>
            </p:cNvSpPr>
            <p:nvPr/>
          </p:nvSpPr>
          <p:spPr bwMode="auto">
            <a:xfrm>
              <a:off x="4800" y="1296"/>
              <a:ext cx="192"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31" name="Line 76"/>
            <p:cNvSpPr>
              <a:spLocks noChangeShapeType="1"/>
            </p:cNvSpPr>
            <p:nvPr/>
          </p:nvSpPr>
          <p:spPr bwMode="auto">
            <a:xfrm>
              <a:off x="4992" y="1296"/>
              <a:ext cx="0" cy="336"/>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32" name="Line 77"/>
            <p:cNvSpPr>
              <a:spLocks noChangeShapeType="1"/>
            </p:cNvSpPr>
            <p:nvPr/>
          </p:nvSpPr>
          <p:spPr bwMode="auto">
            <a:xfrm flipH="1">
              <a:off x="4800" y="1632"/>
              <a:ext cx="192" cy="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grpSp>
      <p:sp>
        <p:nvSpPr>
          <p:cNvPr id="33" name="Line 79"/>
          <p:cNvSpPr>
            <a:spLocks noChangeShapeType="1"/>
          </p:cNvSpPr>
          <p:nvPr/>
        </p:nvSpPr>
        <p:spPr bwMode="auto">
          <a:xfrm>
            <a:off x="8907888" y="4727352"/>
            <a:ext cx="304800" cy="0"/>
          </a:xfrm>
          <a:prstGeom prst="line">
            <a:avLst/>
          </a:prstGeom>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
        <p:nvSpPr>
          <p:cNvPr id="34" name="Line 80"/>
          <p:cNvSpPr>
            <a:spLocks noChangeShapeType="1"/>
          </p:cNvSpPr>
          <p:nvPr/>
        </p:nvSpPr>
        <p:spPr bwMode="auto">
          <a:xfrm>
            <a:off x="9212688" y="4727352"/>
            <a:ext cx="0" cy="40005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nchor="ctr"/>
          <a:lstStyle/>
          <a:p>
            <a:pPr eaLnBrk="1" hangingPunct="1">
              <a:defRPr/>
            </a:pPr>
            <a:endParaRPr lang="zh-CN" altLang="en-US" sz="2400">
              <a:latin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65790"/>
            <a:ext cx="7026275" cy="523220"/>
          </a:xfrm>
          <a:prstGeom prst="rect">
            <a:avLst/>
          </a:prstGeom>
        </p:spPr>
        <p:txBody>
          <a:bodyPr wrap="square">
            <a:spAutoFit/>
          </a:bodyPr>
          <a:lstStyle/>
          <a:p>
            <a:r>
              <a:rPr lang="en-US" altLang="zh-CN" sz="2800" b="1" dirty="0">
                <a:solidFill>
                  <a:schemeClr val="bg1"/>
                </a:solidFill>
              </a:rPr>
              <a:t>PCB</a:t>
            </a:r>
            <a:r>
              <a:rPr lang="zh-CN" altLang="en-US" sz="2800" b="1" dirty="0">
                <a:solidFill>
                  <a:schemeClr val="bg1"/>
                </a:solidFill>
              </a:rPr>
              <a:t>索引组织方式</a:t>
            </a:r>
          </a:p>
        </p:txBody>
      </p:sp>
      <p:sp>
        <p:nvSpPr>
          <p:cNvPr id="35" name="Rectangle 5"/>
          <p:cNvSpPr>
            <a:spLocks noChangeArrowheads="1"/>
          </p:cNvSpPr>
          <p:nvPr/>
        </p:nvSpPr>
        <p:spPr bwMode="auto">
          <a:xfrm>
            <a:off x="2021983" y="1730500"/>
            <a:ext cx="1881389" cy="51435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a:latin typeface="+mn-ea"/>
                <a:ea typeface="+mn-ea"/>
              </a:rPr>
              <a:t>执行指针</a:t>
            </a:r>
          </a:p>
        </p:txBody>
      </p:sp>
      <p:sp>
        <p:nvSpPr>
          <p:cNvPr id="36" name="Rectangle 6"/>
          <p:cNvSpPr>
            <a:spLocks noChangeArrowheads="1"/>
          </p:cNvSpPr>
          <p:nvPr/>
        </p:nvSpPr>
        <p:spPr bwMode="auto">
          <a:xfrm>
            <a:off x="2021983" y="2587750"/>
            <a:ext cx="1881389" cy="51435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a:solidFill>
                  <a:srgbClr val="FF0000"/>
                </a:solidFill>
                <a:latin typeface="+mn-ea"/>
                <a:ea typeface="+mn-ea"/>
              </a:rPr>
              <a:t>就绪</a:t>
            </a:r>
            <a:r>
              <a:rPr lang="zh-CN" altLang="en-US" sz="2400">
                <a:latin typeface="+mn-ea"/>
                <a:ea typeface="+mn-ea"/>
              </a:rPr>
              <a:t>表指针</a:t>
            </a:r>
          </a:p>
        </p:txBody>
      </p:sp>
      <p:sp>
        <p:nvSpPr>
          <p:cNvPr id="37" name="Rectangle 7"/>
          <p:cNvSpPr>
            <a:spLocks noChangeArrowheads="1"/>
          </p:cNvSpPr>
          <p:nvPr/>
        </p:nvSpPr>
        <p:spPr bwMode="auto">
          <a:xfrm>
            <a:off x="2021983" y="3445000"/>
            <a:ext cx="1881389" cy="514350"/>
          </a:xfrm>
          <a:prstGeom prst="rect">
            <a:avLst/>
          </a:prstGeom>
          <a:solidFill>
            <a:schemeClr val="accent1">
              <a:lumMod val="40000"/>
              <a:lumOff val="60000"/>
            </a:schemeClr>
          </a:solidFill>
          <a:ln w="9525">
            <a:solidFill>
              <a:schemeClr val="accent1">
                <a:lumMod val="60000"/>
                <a:lumOff val="40000"/>
              </a:schemeClr>
            </a:solidFill>
            <a:miter lim="800000"/>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defRPr/>
            </a:pPr>
            <a:r>
              <a:rPr lang="zh-CN" altLang="en-US" sz="2400" dirty="0">
                <a:solidFill>
                  <a:srgbClr val="0000FF"/>
                </a:solidFill>
                <a:latin typeface="+mn-ea"/>
                <a:ea typeface="+mn-ea"/>
              </a:rPr>
              <a:t>阻塞</a:t>
            </a:r>
            <a:r>
              <a:rPr lang="zh-CN" altLang="en-US" sz="2400" dirty="0">
                <a:latin typeface="+mn-ea"/>
                <a:ea typeface="+mn-ea"/>
              </a:rPr>
              <a:t>表指针</a:t>
            </a:r>
          </a:p>
        </p:txBody>
      </p:sp>
      <p:graphicFrame>
        <p:nvGraphicFramePr>
          <p:cNvPr id="38" name="Group 75"/>
          <p:cNvGraphicFramePr>
            <a:graphicFrameLocks noGrp="1"/>
          </p:cNvGraphicFramePr>
          <p:nvPr/>
        </p:nvGraphicFramePr>
        <p:xfrm>
          <a:off x="8399171" y="1681258"/>
          <a:ext cx="1066800" cy="3979576"/>
        </p:xfrm>
        <a:graphic>
          <a:graphicData uri="http://schemas.openxmlformats.org/drawingml/2006/table">
            <a:tbl>
              <a:tblPr/>
              <a:tblGrid>
                <a:gridCol w="1066800">
                  <a:extLst>
                    <a:ext uri="{9D8B030D-6E8A-4147-A177-3AD203B41FA5}">
                      <a16:colId xmlns:a16="http://schemas.microsoft.com/office/drawing/2014/main" val="20000"/>
                    </a:ext>
                  </a:extLst>
                </a:gridCol>
              </a:tblGrid>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1</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0"/>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2</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1"/>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3</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2"/>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4</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3"/>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5</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4"/>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6</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5"/>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r>
                        <a:rPr kumimoji="1" lang="en-US" altLang="zh-CN"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PCB 7</a:t>
                      </a: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6"/>
                  </a:ext>
                </a:extLst>
              </a:tr>
              <a:tr h="497447">
                <a:tc>
                  <a:txBody>
                    <a:bodyPr/>
                    <a:lstStyle/>
                    <a:p>
                      <a:pPr marL="0" marR="0" lvl="0" indent="0" algn="ctr"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800" b="0" i="0" u="none" strike="noStrike" cap="none" normalizeH="0" baseline="0" dirty="0">
                        <a:ln>
                          <a:noFill/>
                        </a:ln>
                        <a:solidFill>
                          <a:schemeClr val="bg2"/>
                        </a:solidFill>
                        <a:effectLst/>
                        <a:latin typeface="Times New Roman" panose="02020603050405020304" pitchFamily="18" charset="0"/>
                        <a:ea typeface="宋体" panose="02010600030101010101" pitchFamily="2" charset="-122"/>
                      </a:endParaRPr>
                    </a:p>
                  </a:txBody>
                  <a:tcPr marL="92075" marR="92075" marT="34531" marB="3453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solidFill>
                      <a:schemeClr val="accent1">
                        <a:lumMod val="40000"/>
                        <a:lumOff val="60000"/>
                      </a:schemeClr>
                    </a:solidFill>
                  </a:tcPr>
                </a:tc>
                <a:extLst>
                  <a:ext uri="{0D108BD9-81ED-4DB2-BD59-A6C34878D82A}">
                    <a16:rowId xmlns:a16="http://schemas.microsoft.com/office/drawing/2014/main" val="10007"/>
                  </a:ext>
                </a:extLst>
              </a:tr>
            </a:tbl>
          </a:graphicData>
        </a:graphic>
      </p:graphicFrame>
      <p:sp>
        <p:nvSpPr>
          <p:cNvPr id="39" name="Line 47"/>
          <p:cNvSpPr>
            <a:spLocks noChangeShapeType="1"/>
          </p:cNvSpPr>
          <p:nvPr/>
        </p:nvSpPr>
        <p:spPr bwMode="auto">
          <a:xfrm flipV="1">
            <a:off x="3903372" y="1863313"/>
            <a:ext cx="4495800" cy="947"/>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40" name="Line 48"/>
          <p:cNvSpPr>
            <a:spLocks noChangeShapeType="1"/>
          </p:cNvSpPr>
          <p:nvPr/>
        </p:nvSpPr>
        <p:spPr bwMode="auto">
          <a:xfrm flipV="1">
            <a:off x="3827172" y="2508910"/>
            <a:ext cx="1199882" cy="30744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41" name="Line 49"/>
          <p:cNvSpPr>
            <a:spLocks noChangeShapeType="1"/>
          </p:cNvSpPr>
          <p:nvPr/>
        </p:nvSpPr>
        <p:spPr bwMode="auto">
          <a:xfrm>
            <a:off x="3827172" y="3673600"/>
            <a:ext cx="1127974" cy="628650"/>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graphicFrame>
        <p:nvGraphicFramePr>
          <p:cNvPr id="42" name="Group 95"/>
          <p:cNvGraphicFramePr>
            <a:graphicFrameLocks noGrp="1"/>
          </p:cNvGraphicFramePr>
          <p:nvPr/>
        </p:nvGraphicFramePr>
        <p:xfrm>
          <a:off x="5053349" y="2344159"/>
          <a:ext cx="1708595" cy="1205329"/>
        </p:xfrm>
        <a:graphic>
          <a:graphicData uri="http://schemas.openxmlformats.org/drawingml/2006/table">
            <a:tbl>
              <a:tblPr/>
              <a:tblGrid>
                <a:gridCol w="1708595">
                  <a:extLst>
                    <a:ext uri="{9D8B030D-6E8A-4147-A177-3AD203B41FA5}">
                      <a16:colId xmlns:a16="http://schemas.microsoft.com/office/drawing/2014/main" val="20000"/>
                    </a:ext>
                  </a:extLst>
                </a:gridCol>
              </a:tblGrid>
              <a:tr h="250833">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50833">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50833">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5809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43" name="Group 96"/>
          <p:cNvGraphicFramePr>
            <a:graphicFrameLocks noGrp="1"/>
          </p:cNvGraphicFramePr>
          <p:nvPr/>
        </p:nvGraphicFramePr>
        <p:xfrm>
          <a:off x="5027054" y="4152814"/>
          <a:ext cx="1689278" cy="1398933"/>
        </p:xfrm>
        <a:graphic>
          <a:graphicData uri="http://schemas.openxmlformats.org/drawingml/2006/table">
            <a:tbl>
              <a:tblPr/>
              <a:tblGrid>
                <a:gridCol w="1689278">
                  <a:extLst>
                    <a:ext uri="{9D8B030D-6E8A-4147-A177-3AD203B41FA5}">
                      <a16:colId xmlns:a16="http://schemas.microsoft.com/office/drawing/2014/main" val="20000"/>
                    </a:ext>
                  </a:extLst>
                </a:gridCol>
              </a:tblGrid>
              <a:tr h="374913">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70805">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0">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70805">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pPr>
                      <a:endParaRPr kumimoji="1" lang="zh-CN" altLang="zh-CN" sz="1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92075" marR="92075" marT="34525" marB="34525"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44" name="Text Box 108"/>
          <p:cNvSpPr txBox="1">
            <a:spLocks noChangeArrowheads="1"/>
          </p:cNvSpPr>
          <p:nvPr/>
        </p:nvSpPr>
        <p:spPr bwMode="auto">
          <a:xfrm>
            <a:off x="5027054" y="1925045"/>
            <a:ext cx="1780503" cy="462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400" dirty="0">
                <a:solidFill>
                  <a:srgbClr val="FF0000"/>
                </a:solidFill>
                <a:latin typeface="+mn-ea"/>
                <a:ea typeface="+mn-ea"/>
              </a:rPr>
              <a:t>就绪</a:t>
            </a:r>
            <a:r>
              <a:rPr lang="zh-CN" altLang="en-US" sz="2400" dirty="0">
                <a:latin typeface="+mn-ea"/>
                <a:ea typeface="+mn-ea"/>
              </a:rPr>
              <a:t>索引表</a:t>
            </a:r>
          </a:p>
        </p:txBody>
      </p:sp>
      <p:sp>
        <p:nvSpPr>
          <p:cNvPr id="45" name="Text Box 109"/>
          <p:cNvSpPr txBox="1">
            <a:spLocks noChangeArrowheads="1"/>
          </p:cNvSpPr>
          <p:nvPr/>
        </p:nvSpPr>
        <p:spPr bwMode="auto">
          <a:xfrm>
            <a:off x="4931535" y="3671046"/>
            <a:ext cx="2004811" cy="462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400" dirty="0">
                <a:solidFill>
                  <a:srgbClr val="0000FF"/>
                </a:solidFill>
                <a:latin typeface="+mn-ea"/>
                <a:ea typeface="+mn-ea"/>
              </a:rPr>
              <a:t>阻塞</a:t>
            </a:r>
            <a:r>
              <a:rPr lang="zh-CN" altLang="en-US" sz="2400" dirty="0">
                <a:latin typeface="+mn-ea"/>
                <a:ea typeface="+mn-ea"/>
              </a:rPr>
              <a:t>索引表</a:t>
            </a:r>
          </a:p>
        </p:txBody>
      </p:sp>
      <p:sp>
        <p:nvSpPr>
          <p:cNvPr id="46" name="Line 110"/>
          <p:cNvSpPr>
            <a:spLocks noChangeShapeType="1"/>
          </p:cNvSpPr>
          <p:nvPr/>
        </p:nvSpPr>
        <p:spPr bwMode="auto">
          <a:xfrm>
            <a:off x="6489879" y="2447166"/>
            <a:ext cx="1909291" cy="492962"/>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47" name="Line 111"/>
          <p:cNvSpPr>
            <a:spLocks noChangeShapeType="1"/>
          </p:cNvSpPr>
          <p:nvPr/>
        </p:nvSpPr>
        <p:spPr bwMode="auto">
          <a:xfrm>
            <a:off x="6463584" y="2763329"/>
            <a:ext cx="1935587" cy="602608"/>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48" name="Line 112"/>
          <p:cNvSpPr>
            <a:spLocks noChangeShapeType="1"/>
          </p:cNvSpPr>
          <p:nvPr/>
        </p:nvSpPr>
        <p:spPr bwMode="auto">
          <a:xfrm flipV="1">
            <a:off x="6527976" y="2507330"/>
            <a:ext cx="1825582" cy="621222"/>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49" name="Line 113"/>
          <p:cNvSpPr>
            <a:spLocks noChangeShapeType="1"/>
          </p:cNvSpPr>
          <p:nvPr/>
        </p:nvSpPr>
        <p:spPr bwMode="auto">
          <a:xfrm>
            <a:off x="6716331" y="4404184"/>
            <a:ext cx="1606639" cy="544099"/>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50" name="Line 114"/>
          <p:cNvSpPr>
            <a:spLocks noChangeShapeType="1"/>
          </p:cNvSpPr>
          <p:nvPr/>
        </p:nvSpPr>
        <p:spPr bwMode="auto">
          <a:xfrm flipV="1">
            <a:off x="6640130" y="4454073"/>
            <a:ext cx="1667816" cy="277976"/>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
        <p:nvSpPr>
          <p:cNvPr id="51" name="Line 115"/>
          <p:cNvSpPr>
            <a:spLocks noChangeShapeType="1"/>
          </p:cNvSpPr>
          <p:nvPr/>
        </p:nvSpPr>
        <p:spPr bwMode="auto">
          <a:xfrm flipV="1">
            <a:off x="6716330" y="3851409"/>
            <a:ext cx="1739453" cy="1136639"/>
          </a:xfrm>
          <a:prstGeom prst="line">
            <a:avLst/>
          </a:prstGeom>
          <a:ln>
            <a:tailEnd type="triangle" w="med" len="med"/>
          </a:ln>
        </p:spPr>
        <p:style>
          <a:lnRef idx="1">
            <a:schemeClr val="accent1"/>
          </a:lnRef>
          <a:fillRef idx="0">
            <a:schemeClr val="accent1"/>
          </a:fillRef>
          <a:effectRef idx="0">
            <a:schemeClr val="accent1"/>
          </a:effectRef>
          <a:fontRef idx="minor">
            <a:schemeClr val="tx1"/>
          </a:fontRef>
        </p:style>
        <p:txBody>
          <a:bodyPr lIns="92075" tIns="46038" rIns="92075" bIns="46038"/>
          <a:lstStyle/>
          <a:p>
            <a:pPr eaLnBrk="1" hangingPunct="1">
              <a:defRPr/>
            </a:pPr>
            <a:endParaRPr lang="zh-CN" altLang="en-US" sz="2400">
              <a:latin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latin typeface="+mj-ea"/>
                <a:ea typeface="+mj-ea"/>
              </a:rPr>
              <a:t>2.1 </a:t>
            </a:r>
            <a:r>
              <a:rPr lang="zh-CN" altLang="en-US" sz="2400" dirty="0">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latin typeface="+mj-ea"/>
              </a:rPr>
              <a:t>2.2 </a:t>
            </a:r>
            <a:r>
              <a:rPr lang="zh-CN" altLang="en-US" sz="2400" dirty="0">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solidFill>
                  <a:srgbClr val="0000FF"/>
                </a:solidFill>
                <a:latin typeface="+mj-ea"/>
              </a:rPr>
              <a:t>2.3 </a:t>
            </a:r>
            <a:r>
              <a:rPr lang="zh-CN" altLang="en-US" sz="2400" dirty="0">
                <a:solidFill>
                  <a:srgbClr val="0000FF"/>
                </a:solidFill>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latin typeface="+mj-ea"/>
              </a:rPr>
              <a:t>2.4 </a:t>
            </a:r>
            <a:r>
              <a:rPr lang="zh-CN" altLang="en-US" sz="2400" dirty="0">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latin typeface="+mj-ea"/>
              </a:rPr>
              <a:t>2.5 </a:t>
            </a:r>
            <a:r>
              <a:rPr lang="zh-CN" altLang="en-US" sz="2400" dirty="0">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latin typeface="+mj-ea"/>
              </a:rPr>
              <a:t>2.6 </a:t>
            </a:r>
            <a:r>
              <a:rPr lang="zh-CN" altLang="en-US" sz="2400" dirty="0">
                <a:latin typeface="+mj-ea"/>
              </a:rPr>
              <a:t>线程的实现</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进程控制</a:t>
            </a:r>
          </a:p>
        </p:txBody>
      </p:sp>
      <p:sp>
        <p:nvSpPr>
          <p:cNvPr id="26" name="内容占位符 2"/>
          <p:cNvSpPr txBox="1"/>
          <p:nvPr/>
        </p:nvSpPr>
        <p:spPr>
          <a:xfrm>
            <a:off x="1321209" y="1170702"/>
            <a:ext cx="5543402" cy="15986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buClr>
                <a:srgbClr val="FF0000"/>
              </a:buClr>
              <a:buFont typeface="Wingdings" panose="05000000000000000000" pitchFamily="2" charset="2"/>
              <a:buChar char="n"/>
            </a:pPr>
            <a:r>
              <a:rPr lang="zh-CN" altLang="en-US" sz="2400" dirty="0"/>
              <a:t>进程管理最基本的功能</a:t>
            </a:r>
          </a:p>
          <a:p>
            <a:pPr>
              <a:lnSpc>
                <a:spcPct val="150000"/>
              </a:lnSpc>
              <a:spcBef>
                <a:spcPts val="0"/>
              </a:spcBef>
              <a:buClr>
                <a:srgbClr val="FF0000"/>
              </a:buClr>
              <a:buFont typeface="Wingdings" panose="05000000000000000000" pitchFamily="2" charset="2"/>
              <a:buChar char="n"/>
            </a:pPr>
            <a:r>
              <a:rPr lang="zh-CN" altLang="en-US" sz="2400" dirty="0"/>
              <a:t>一般由</a:t>
            </a:r>
            <a:r>
              <a:rPr lang="en-US" altLang="zh-CN" sz="2400" dirty="0"/>
              <a:t>OS</a:t>
            </a:r>
            <a:r>
              <a:rPr lang="zh-CN" altLang="en-US" sz="2400" dirty="0"/>
              <a:t>内核中的原语实现</a:t>
            </a:r>
            <a:endParaRPr lang="en-US" altLang="zh-CN" sz="2400" dirty="0"/>
          </a:p>
          <a:p>
            <a:pPr>
              <a:lnSpc>
                <a:spcPct val="150000"/>
              </a:lnSpc>
              <a:spcBef>
                <a:spcPts val="0"/>
              </a:spcBef>
              <a:buClr>
                <a:srgbClr val="FF0000"/>
              </a:buClr>
              <a:buFont typeface="Wingdings" panose="05000000000000000000" pitchFamily="2" charset="2"/>
              <a:buChar char="n"/>
            </a:pPr>
            <a:r>
              <a:rPr lang="zh-CN" altLang="en-US" sz="2400" dirty="0">
                <a:solidFill>
                  <a:srgbClr val="FF0000"/>
                </a:solidFill>
              </a:rPr>
              <a:t>包括：</a:t>
            </a:r>
          </a:p>
        </p:txBody>
      </p:sp>
      <p:grpSp>
        <p:nvGrpSpPr>
          <p:cNvPr id="29" name="21764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01891" y="3114239"/>
            <a:ext cx="10845800" cy="2533182"/>
            <a:chOff x="673100" y="1929384"/>
            <a:chExt cx="10845800" cy="2533182"/>
          </a:xfrm>
        </p:grpSpPr>
        <p:sp>
          <p:nvSpPr>
            <p:cNvPr id="32" name="ïsḷîḋê"/>
            <p:cNvSpPr/>
            <p:nvPr/>
          </p:nvSpPr>
          <p:spPr>
            <a:xfrm>
              <a:off x="673100" y="1929384"/>
              <a:ext cx="10845800" cy="2125980"/>
            </a:xfrm>
            <a:prstGeom prst="rightArrow">
              <a:avLst>
                <a:gd name="adj1" fmla="val 50000"/>
                <a:gd name="adj2" fmla="val 4225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35" name="ïṩḻíḑe"/>
            <p:cNvSpPr/>
            <p:nvPr/>
          </p:nvSpPr>
          <p:spPr>
            <a:xfrm rot="2700000">
              <a:off x="1148317" y="2189617"/>
              <a:ext cx="1605516" cy="1605516"/>
            </a:xfrm>
            <a:custGeom>
              <a:avLst/>
              <a:gdLst>
                <a:gd name="connsiteX0" fmla="*/ 135628 w 1605516"/>
                <a:gd name="connsiteY0" fmla="*/ 135628 h 1605516"/>
                <a:gd name="connsiteX1" fmla="*/ 463063 w 1605516"/>
                <a:gd name="connsiteY1" fmla="*/ 0 h 1605516"/>
                <a:gd name="connsiteX2" fmla="*/ 1142453 w 1605516"/>
                <a:gd name="connsiteY2" fmla="*/ 0 h 1605516"/>
                <a:gd name="connsiteX3" fmla="*/ 1605516 w 1605516"/>
                <a:gd name="connsiteY3" fmla="*/ 463063 h 1605516"/>
                <a:gd name="connsiteX4" fmla="*/ 1605516 w 1605516"/>
                <a:gd name="connsiteY4" fmla="*/ 1142453 h 1605516"/>
                <a:gd name="connsiteX5" fmla="*/ 1142453 w 1605516"/>
                <a:gd name="connsiteY5" fmla="*/ 1605516 h 1605516"/>
                <a:gd name="connsiteX6" fmla="*/ 463063 w 1605516"/>
                <a:gd name="connsiteY6" fmla="*/ 1605516 h 1605516"/>
                <a:gd name="connsiteX7" fmla="*/ 282818 w 1605516"/>
                <a:gd name="connsiteY7" fmla="*/ 1569126 h 1605516"/>
                <a:gd name="connsiteX8" fmla="*/ 247355 w 1605516"/>
                <a:gd name="connsiteY8" fmla="*/ 1549878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637 w 1605516"/>
                <a:gd name="connsiteY14" fmla="*/ 1358159 h 1605516"/>
                <a:gd name="connsiteX15" fmla="*/ 36390 w 1605516"/>
                <a:gd name="connsiteY15" fmla="*/ 1322698 h 1605516"/>
                <a:gd name="connsiteX16" fmla="*/ 0 w 1605516"/>
                <a:gd name="connsiteY16" fmla="*/ 1142453 h 1605516"/>
                <a:gd name="connsiteX17" fmla="*/ 0 w 1605516"/>
                <a:gd name="connsiteY17" fmla="*/ 463063 h 1605516"/>
                <a:gd name="connsiteX18" fmla="*/ 135628 w 1605516"/>
                <a:gd name="connsiteY18" fmla="*/ 135628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628" y="135628"/>
                  </a:moveTo>
                  <a:cubicBezTo>
                    <a:pt x="219426" y="51830"/>
                    <a:pt x="335192" y="0"/>
                    <a:pt x="463063" y="0"/>
                  </a:cubicBezTo>
                  <a:lnTo>
                    <a:pt x="1142453" y="0"/>
                  </a:lnTo>
                  <a:cubicBezTo>
                    <a:pt x="1398196" y="0"/>
                    <a:pt x="1605516" y="207320"/>
                    <a:pt x="1605516" y="463063"/>
                  </a:cubicBezTo>
                  <a:lnTo>
                    <a:pt x="1605516" y="1142453"/>
                  </a:lnTo>
                  <a:cubicBezTo>
                    <a:pt x="1605516" y="1398196"/>
                    <a:pt x="1398196" y="1605516"/>
                    <a:pt x="1142453" y="1605516"/>
                  </a:cubicBezTo>
                  <a:lnTo>
                    <a:pt x="463063" y="1605516"/>
                  </a:lnTo>
                  <a:cubicBezTo>
                    <a:pt x="399127" y="1605516"/>
                    <a:pt x="338218" y="1592559"/>
                    <a:pt x="282818" y="1569126"/>
                  </a:cubicBezTo>
                  <a:lnTo>
                    <a:pt x="247355" y="1549878"/>
                  </a:lnTo>
                  <a:lnTo>
                    <a:pt x="706898" y="1090334"/>
                  </a:lnTo>
                  <a:lnTo>
                    <a:pt x="802757" y="1186193"/>
                  </a:lnTo>
                  <a:lnTo>
                    <a:pt x="802757" y="802757"/>
                  </a:lnTo>
                  <a:lnTo>
                    <a:pt x="419322" y="802757"/>
                  </a:lnTo>
                  <a:lnTo>
                    <a:pt x="515181" y="898616"/>
                  </a:lnTo>
                  <a:lnTo>
                    <a:pt x="55637" y="1358159"/>
                  </a:lnTo>
                  <a:lnTo>
                    <a:pt x="36390" y="1322698"/>
                  </a:lnTo>
                  <a:cubicBezTo>
                    <a:pt x="12957" y="1267298"/>
                    <a:pt x="0" y="1206389"/>
                    <a:pt x="0" y="1142453"/>
                  </a:cubicBezTo>
                  <a:lnTo>
                    <a:pt x="0" y="463063"/>
                  </a:lnTo>
                  <a:cubicBezTo>
                    <a:pt x="0" y="335192"/>
                    <a:pt x="51830" y="219426"/>
                    <a:pt x="135628" y="1356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40" name="is1íḑe"/>
            <p:cNvSpPr/>
            <p:nvPr/>
          </p:nvSpPr>
          <p:spPr>
            <a:xfrm rot="2700000">
              <a:off x="3911600" y="2189617"/>
              <a:ext cx="1605516" cy="1605516"/>
            </a:xfrm>
            <a:custGeom>
              <a:avLst/>
              <a:gdLst>
                <a:gd name="connsiteX0" fmla="*/ 135459 w 1605516"/>
                <a:gd name="connsiteY0" fmla="*/ 135459 h 1605516"/>
                <a:gd name="connsiteX1" fmla="*/ 462485 w 1605516"/>
                <a:gd name="connsiteY1" fmla="*/ 0 h 1605516"/>
                <a:gd name="connsiteX2" fmla="*/ 1143031 w 1605516"/>
                <a:gd name="connsiteY2" fmla="*/ 0 h 1605516"/>
                <a:gd name="connsiteX3" fmla="*/ 1605516 w 1605516"/>
                <a:gd name="connsiteY3" fmla="*/ 462485 h 1605516"/>
                <a:gd name="connsiteX4" fmla="*/ 1605516 w 1605516"/>
                <a:gd name="connsiteY4" fmla="*/ 1143031 h 1605516"/>
                <a:gd name="connsiteX5" fmla="*/ 1143031 w 1605516"/>
                <a:gd name="connsiteY5" fmla="*/ 1605516 h 1605516"/>
                <a:gd name="connsiteX6" fmla="*/ 462485 w 1605516"/>
                <a:gd name="connsiteY6" fmla="*/ 1605516 h 1605516"/>
                <a:gd name="connsiteX7" fmla="*/ 282465 w 1605516"/>
                <a:gd name="connsiteY7" fmla="*/ 1569172 h 1605516"/>
                <a:gd name="connsiteX8" fmla="*/ 247202 w 1605516"/>
                <a:gd name="connsiteY8" fmla="*/ 1550031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84 w 1605516"/>
                <a:gd name="connsiteY14" fmla="*/ 1358313 h 1605516"/>
                <a:gd name="connsiteX15" fmla="*/ 36345 w 1605516"/>
                <a:gd name="connsiteY15" fmla="*/ 1323051 h 1605516"/>
                <a:gd name="connsiteX16" fmla="*/ 0 w 1605516"/>
                <a:gd name="connsiteY16" fmla="*/ 1143031 h 1605516"/>
                <a:gd name="connsiteX17" fmla="*/ 0 w 1605516"/>
                <a:gd name="connsiteY17" fmla="*/ 462485 h 1605516"/>
                <a:gd name="connsiteX18" fmla="*/ 135459 w 1605516"/>
                <a:gd name="connsiteY18" fmla="*/ 135459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59" y="135459"/>
                  </a:moveTo>
                  <a:cubicBezTo>
                    <a:pt x="219152" y="51765"/>
                    <a:pt x="334773" y="0"/>
                    <a:pt x="462485" y="0"/>
                  </a:cubicBezTo>
                  <a:lnTo>
                    <a:pt x="1143031" y="0"/>
                  </a:lnTo>
                  <a:cubicBezTo>
                    <a:pt x="1398454" y="0"/>
                    <a:pt x="1605516" y="207062"/>
                    <a:pt x="1605516" y="462485"/>
                  </a:cubicBezTo>
                  <a:lnTo>
                    <a:pt x="1605516" y="1143031"/>
                  </a:lnTo>
                  <a:cubicBezTo>
                    <a:pt x="1605516" y="1398454"/>
                    <a:pt x="1398454" y="1605516"/>
                    <a:pt x="1143031" y="1605516"/>
                  </a:cubicBezTo>
                  <a:lnTo>
                    <a:pt x="462485" y="1605516"/>
                  </a:lnTo>
                  <a:cubicBezTo>
                    <a:pt x="398629" y="1605516"/>
                    <a:pt x="337796" y="1592575"/>
                    <a:pt x="282465" y="1569172"/>
                  </a:cubicBezTo>
                  <a:lnTo>
                    <a:pt x="247202" y="1550031"/>
                  </a:lnTo>
                  <a:lnTo>
                    <a:pt x="706898" y="1090334"/>
                  </a:lnTo>
                  <a:lnTo>
                    <a:pt x="802757" y="1186193"/>
                  </a:lnTo>
                  <a:lnTo>
                    <a:pt x="802757" y="802757"/>
                  </a:lnTo>
                  <a:lnTo>
                    <a:pt x="419322" y="802757"/>
                  </a:lnTo>
                  <a:lnTo>
                    <a:pt x="515181" y="898616"/>
                  </a:lnTo>
                  <a:lnTo>
                    <a:pt x="55484" y="1358313"/>
                  </a:lnTo>
                  <a:lnTo>
                    <a:pt x="36345" y="1323051"/>
                  </a:lnTo>
                  <a:cubicBezTo>
                    <a:pt x="12941" y="1267720"/>
                    <a:pt x="0" y="1206887"/>
                    <a:pt x="0" y="1143031"/>
                  </a:cubicBezTo>
                  <a:lnTo>
                    <a:pt x="0" y="462485"/>
                  </a:lnTo>
                  <a:cubicBezTo>
                    <a:pt x="0" y="334773"/>
                    <a:pt x="51765" y="219152"/>
                    <a:pt x="135459" y="1354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41" name="íṡ1ïḋé"/>
            <p:cNvSpPr/>
            <p:nvPr/>
          </p:nvSpPr>
          <p:spPr>
            <a:xfrm rot="2700000">
              <a:off x="6674883"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7 w 1605516"/>
                <a:gd name="connsiteY7" fmla="*/ 1569179 h 1605516"/>
                <a:gd name="connsiteX8" fmla="*/ 247177 w 1605516"/>
                <a:gd name="connsiteY8" fmla="*/ 1550057 h 1605516"/>
                <a:gd name="connsiteX9" fmla="*/ 706899 w 1605516"/>
                <a:gd name="connsiteY9" fmla="*/ 1090335 h 1605516"/>
                <a:gd name="connsiteX10" fmla="*/ 802758 w 1605516"/>
                <a:gd name="connsiteY10" fmla="*/ 1186194 h 1605516"/>
                <a:gd name="connsiteX11" fmla="*/ 802758 w 1605516"/>
                <a:gd name="connsiteY11" fmla="*/ 802758 h 1605516"/>
                <a:gd name="connsiteX12" fmla="*/ 419322 w 1605516"/>
                <a:gd name="connsiteY12" fmla="*/ 802758 h 1605516"/>
                <a:gd name="connsiteX13" fmla="*/ 515181 w 1605516"/>
                <a:gd name="connsiteY13" fmla="*/ 898617 h 1605516"/>
                <a:gd name="connsiteX14" fmla="*/ 55459 w 1605516"/>
                <a:gd name="connsiteY14" fmla="*/ 1358339 h 1605516"/>
                <a:gd name="connsiteX15" fmla="*/ 36337 w 1605516"/>
                <a:gd name="connsiteY15" fmla="*/ 1323109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6" y="1605516"/>
                    <a:pt x="337726" y="1592577"/>
                    <a:pt x="282407" y="1569179"/>
                  </a:cubicBezTo>
                  <a:lnTo>
                    <a:pt x="247177" y="1550057"/>
                  </a:lnTo>
                  <a:lnTo>
                    <a:pt x="706899" y="1090335"/>
                  </a:lnTo>
                  <a:lnTo>
                    <a:pt x="802758" y="1186194"/>
                  </a:lnTo>
                  <a:lnTo>
                    <a:pt x="802758" y="802758"/>
                  </a:lnTo>
                  <a:lnTo>
                    <a:pt x="419322" y="802758"/>
                  </a:lnTo>
                  <a:lnTo>
                    <a:pt x="515181" y="898617"/>
                  </a:lnTo>
                  <a:lnTo>
                    <a:pt x="55459" y="1358339"/>
                  </a:lnTo>
                  <a:lnTo>
                    <a:pt x="36337" y="1323109"/>
                  </a:lnTo>
                  <a:cubicBezTo>
                    <a:pt x="12939" y="1267790"/>
                    <a:pt x="0" y="1206970"/>
                    <a:pt x="0" y="1143127"/>
                  </a:cubicBezTo>
                  <a:lnTo>
                    <a:pt x="0" y="462389"/>
                  </a:lnTo>
                  <a:cubicBezTo>
                    <a:pt x="0" y="334704"/>
                    <a:pt x="51755" y="219107"/>
                    <a:pt x="135431" y="13543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42" name="îṡlíḓè"/>
            <p:cNvSpPr/>
            <p:nvPr/>
          </p:nvSpPr>
          <p:spPr>
            <a:xfrm rot="2700000">
              <a:off x="9438167" y="2189617"/>
              <a:ext cx="1605516" cy="1605516"/>
            </a:xfrm>
            <a:custGeom>
              <a:avLst/>
              <a:gdLst>
                <a:gd name="connsiteX0" fmla="*/ 135431 w 1605516"/>
                <a:gd name="connsiteY0" fmla="*/ 135431 h 1605516"/>
                <a:gd name="connsiteX1" fmla="*/ 462389 w 1605516"/>
                <a:gd name="connsiteY1" fmla="*/ 0 h 1605516"/>
                <a:gd name="connsiteX2" fmla="*/ 1143127 w 1605516"/>
                <a:gd name="connsiteY2" fmla="*/ 0 h 1605516"/>
                <a:gd name="connsiteX3" fmla="*/ 1605516 w 1605516"/>
                <a:gd name="connsiteY3" fmla="*/ 462389 h 1605516"/>
                <a:gd name="connsiteX4" fmla="*/ 1605516 w 1605516"/>
                <a:gd name="connsiteY4" fmla="*/ 1143127 h 1605516"/>
                <a:gd name="connsiteX5" fmla="*/ 1143127 w 1605516"/>
                <a:gd name="connsiteY5" fmla="*/ 1605516 h 1605516"/>
                <a:gd name="connsiteX6" fmla="*/ 462389 w 1605516"/>
                <a:gd name="connsiteY6" fmla="*/ 1605516 h 1605516"/>
                <a:gd name="connsiteX7" fmla="*/ 282406 w 1605516"/>
                <a:gd name="connsiteY7" fmla="*/ 1569179 h 1605516"/>
                <a:gd name="connsiteX8" fmla="*/ 247176 w 1605516"/>
                <a:gd name="connsiteY8" fmla="*/ 1550057 h 1605516"/>
                <a:gd name="connsiteX9" fmla="*/ 706898 w 1605516"/>
                <a:gd name="connsiteY9" fmla="*/ 1090334 h 1605516"/>
                <a:gd name="connsiteX10" fmla="*/ 802757 w 1605516"/>
                <a:gd name="connsiteY10" fmla="*/ 1186193 h 1605516"/>
                <a:gd name="connsiteX11" fmla="*/ 802757 w 1605516"/>
                <a:gd name="connsiteY11" fmla="*/ 802757 h 1605516"/>
                <a:gd name="connsiteX12" fmla="*/ 419322 w 1605516"/>
                <a:gd name="connsiteY12" fmla="*/ 802757 h 1605516"/>
                <a:gd name="connsiteX13" fmla="*/ 515181 w 1605516"/>
                <a:gd name="connsiteY13" fmla="*/ 898616 h 1605516"/>
                <a:gd name="connsiteX14" fmla="*/ 55459 w 1605516"/>
                <a:gd name="connsiteY14" fmla="*/ 1358338 h 1605516"/>
                <a:gd name="connsiteX15" fmla="*/ 36337 w 1605516"/>
                <a:gd name="connsiteY15" fmla="*/ 1323110 h 1605516"/>
                <a:gd name="connsiteX16" fmla="*/ 0 w 1605516"/>
                <a:gd name="connsiteY16" fmla="*/ 1143127 h 1605516"/>
                <a:gd name="connsiteX17" fmla="*/ 0 w 1605516"/>
                <a:gd name="connsiteY17" fmla="*/ 462389 h 1605516"/>
                <a:gd name="connsiteX18" fmla="*/ 135431 w 1605516"/>
                <a:gd name="connsiteY18" fmla="*/ 135431 h 16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516" h="1605516">
                  <a:moveTo>
                    <a:pt x="135431" y="135431"/>
                  </a:moveTo>
                  <a:cubicBezTo>
                    <a:pt x="219107" y="51755"/>
                    <a:pt x="334704" y="0"/>
                    <a:pt x="462389" y="0"/>
                  </a:cubicBezTo>
                  <a:lnTo>
                    <a:pt x="1143127" y="0"/>
                  </a:lnTo>
                  <a:cubicBezTo>
                    <a:pt x="1398497" y="0"/>
                    <a:pt x="1605516" y="207019"/>
                    <a:pt x="1605516" y="462389"/>
                  </a:cubicBezTo>
                  <a:lnTo>
                    <a:pt x="1605516" y="1143127"/>
                  </a:lnTo>
                  <a:cubicBezTo>
                    <a:pt x="1605516" y="1398497"/>
                    <a:pt x="1398497" y="1605516"/>
                    <a:pt x="1143127" y="1605516"/>
                  </a:cubicBezTo>
                  <a:lnTo>
                    <a:pt x="462389" y="1605516"/>
                  </a:lnTo>
                  <a:cubicBezTo>
                    <a:pt x="398547" y="1605516"/>
                    <a:pt x="337726" y="1592577"/>
                    <a:pt x="282406" y="1569179"/>
                  </a:cubicBezTo>
                  <a:lnTo>
                    <a:pt x="247176" y="1550057"/>
                  </a:lnTo>
                  <a:lnTo>
                    <a:pt x="706898" y="1090334"/>
                  </a:lnTo>
                  <a:lnTo>
                    <a:pt x="802757" y="1186193"/>
                  </a:lnTo>
                  <a:lnTo>
                    <a:pt x="802757" y="802757"/>
                  </a:lnTo>
                  <a:lnTo>
                    <a:pt x="419322" y="802757"/>
                  </a:lnTo>
                  <a:lnTo>
                    <a:pt x="515181" y="898616"/>
                  </a:lnTo>
                  <a:lnTo>
                    <a:pt x="55459" y="1358338"/>
                  </a:lnTo>
                  <a:lnTo>
                    <a:pt x="36337" y="1323110"/>
                  </a:lnTo>
                  <a:cubicBezTo>
                    <a:pt x="12939" y="1267790"/>
                    <a:pt x="0" y="1206969"/>
                    <a:pt x="0" y="1143127"/>
                  </a:cubicBezTo>
                  <a:lnTo>
                    <a:pt x="0" y="462389"/>
                  </a:lnTo>
                  <a:cubicBezTo>
                    <a:pt x="0" y="334704"/>
                    <a:pt x="51755" y="219107"/>
                    <a:pt x="135431" y="13543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dirty="0"/>
            </a:p>
          </p:txBody>
        </p:sp>
        <p:sp>
          <p:nvSpPr>
            <p:cNvPr id="43" name="ï$1iḍe"/>
            <p:cNvSpPr txBox="1"/>
            <p:nvPr/>
          </p:nvSpPr>
          <p:spPr>
            <a:xfrm>
              <a:off x="673100" y="4070054"/>
              <a:ext cx="2356280" cy="392512"/>
            </a:xfrm>
            <a:prstGeom prst="rect">
              <a:avLst/>
            </a:prstGeom>
            <a:noFill/>
            <a:ln>
              <a:noFill/>
            </a:ln>
          </p:spPr>
          <p:txBody>
            <a:bodyPr wrap="square" lIns="91440" tIns="45720" rIns="91440" bIns="45720" anchor="t" anchorCtr="0">
              <a:noAutofit/>
            </a:bodyPr>
            <a:lstStyle/>
            <a:p>
              <a:pPr algn="ctr"/>
              <a:r>
                <a:rPr lang="zh-CN" altLang="en-US" sz="2400" dirty="0"/>
                <a:t>进程创建</a:t>
              </a:r>
            </a:p>
          </p:txBody>
        </p:sp>
        <p:sp>
          <p:nvSpPr>
            <p:cNvPr id="45" name="íṩ1ïḑe"/>
            <p:cNvSpPr txBox="1"/>
            <p:nvPr/>
          </p:nvSpPr>
          <p:spPr>
            <a:xfrm>
              <a:off x="3502940" y="4070054"/>
              <a:ext cx="2356280" cy="392512"/>
            </a:xfrm>
            <a:prstGeom prst="rect">
              <a:avLst/>
            </a:prstGeom>
            <a:noFill/>
            <a:ln>
              <a:noFill/>
            </a:ln>
          </p:spPr>
          <p:txBody>
            <a:bodyPr wrap="square" lIns="91440" tIns="45720" rIns="91440" bIns="45720" anchor="t" anchorCtr="0">
              <a:noAutofit/>
            </a:bodyPr>
            <a:lstStyle/>
            <a:p>
              <a:pPr algn="ctr"/>
              <a:r>
                <a:rPr lang="zh-CN" altLang="en-US" sz="2400" dirty="0"/>
                <a:t>进程终止</a:t>
              </a:r>
            </a:p>
          </p:txBody>
        </p:sp>
        <p:sp>
          <p:nvSpPr>
            <p:cNvPr id="46" name="ïsḻiďê"/>
            <p:cNvSpPr txBox="1"/>
            <p:nvPr/>
          </p:nvSpPr>
          <p:spPr>
            <a:xfrm>
              <a:off x="6332780" y="4070054"/>
              <a:ext cx="2356280" cy="392512"/>
            </a:xfrm>
            <a:prstGeom prst="rect">
              <a:avLst/>
            </a:prstGeom>
            <a:noFill/>
            <a:ln>
              <a:noFill/>
            </a:ln>
          </p:spPr>
          <p:txBody>
            <a:bodyPr wrap="square" lIns="91440" tIns="45720" rIns="91440" bIns="45720" anchor="t" anchorCtr="0">
              <a:noAutofit/>
            </a:bodyPr>
            <a:lstStyle/>
            <a:p>
              <a:pPr algn="ctr"/>
              <a:r>
                <a:rPr lang="zh-CN" altLang="en-US" sz="2400" dirty="0"/>
                <a:t>进程阻塞与唤醒</a:t>
              </a:r>
            </a:p>
          </p:txBody>
        </p:sp>
        <p:sp>
          <p:nvSpPr>
            <p:cNvPr id="47" name="isḷiḋé"/>
            <p:cNvSpPr txBox="1"/>
            <p:nvPr/>
          </p:nvSpPr>
          <p:spPr>
            <a:xfrm>
              <a:off x="9162620" y="4070054"/>
              <a:ext cx="2356280" cy="392512"/>
            </a:xfrm>
            <a:prstGeom prst="rect">
              <a:avLst/>
            </a:prstGeom>
            <a:noFill/>
            <a:ln>
              <a:noFill/>
            </a:ln>
          </p:spPr>
          <p:txBody>
            <a:bodyPr wrap="square" lIns="91440" tIns="45720" rIns="91440" bIns="45720" anchor="t" anchorCtr="0">
              <a:noAutofit/>
            </a:bodyPr>
            <a:lstStyle/>
            <a:p>
              <a:pPr algn="ctr"/>
              <a:r>
                <a:rPr lang="zh-CN" altLang="en-US" sz="2400" dirty="0"/>
                <a:t>进程挂起与激活</a:t>
              </a:r>
            </a:p>
          </p:txBody>
        </p:sp>
        <p:sp>
          <p:nvSpPr>
            <p:cNvPr id="48" name="îṣḻidé"/>
            <p:cNvSpPr txBox="1"/>
            <p:nvPr/>
          </p:nvSpPr>
          <p:spPr>
            <a:xfrm>
              <a:off x="1960664"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00</a:t>
              </a:r>
              <a:endParaRPr lang="zh-CN" altLang="en-US" sz="3200" b="1" i="1" dirty="0">
                <a:solidFill>
                  <a:schemeClr val="bg1"/>
                </a:solidFill>
              </a:endParaRPr>
            </a:p>
          </p:txBody>
        </p:sp>
        <p:sp>
          <p:nvSpPr>
            <p:cNvPr id="49" name="ïŝ1ïḋè"/>
            <p:cNvSpPr txBox="1"/>
            <p:nvPr/>
          </p:nvSpPr>
          <p:spPr>
            <a:xfrm>
              <a:off x="4741597"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00</a:t>
              </a:r>
              <a:endParaRPr lang="zh-CN" altLang="en-US" sz="3200" b="1" i="1" dirty="0">
                <a:solidFill>
                  <a:schemeClr val="bg1"/>
                </a:solidFill>
              </a:endParaRPr>
            </a:p>
          </p:txBody>
        </p:sp>
        <p:sp>
          <p:nvSpPr>
            <p:cNvPr id="50" name="í$lîdé"/>
            <p:cNvSpPr txBox="1"/>
            <p:nvPr/>
          </p:nvSpPr>
          <p:spPr>
            <a:xfrm>
              <a:off x="7522530"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00</a:t>
              </a:r>
              <a:endParaRPr lang="zh-CN" altLang="en-US" sz="3200" b="1" i="1" dirty="0">
                <a:solidFill>
                  <a:schemeClr val="bg1"/>
                </a:solidFill>
              </a:endParaRPr>
            </a:p>
          </p:txBody>
        </p:sp>
        <p:sp>
          <p:nvSpPr>
            <p:cNvPr id="51" name="išḻïďè"/>
            <p:cNvSpPr txBox="1"/>
            <p:nvPr/>
          </p:nvSpPr>
          <p:spPr>
            <a:xfrm>
              <a:off x="10303464" y="2605404"/>
              <a:ext cx="708108" cy="678249"/>
            </a:xfrm>
            <a:prstGeom prst="rect">
              <a:avLst/>
            </a:prstGeom>
            <a:noFill/>
          </p:spPr>
          <p:txBody>
            <a:bodyPr wrap="square" lIns="91440" tIns="45720" rIns="91440" bIns="45720" rtlCol="0" anchor="ctr">
              <a:normAutofit/>
            </a:bodyPr>
            <a:lstStyle/>
            <a:p>
              <a:pPr algn="ctr"/>
              <a:r>
                <a:rPr lang="en-US" altLang="zh-CN" sz="3200" b="1" i="1" dirty="0">
                  <a:solidFill>
                    <a:schemeClr val="bg1"/>
                  </a:solidFill>
                </a:rPr>
                <a:t>00</a:t>
              </a:r>
              <a:endParaRPr lang="zh-CN" altLang="en-US" sz="3200" b="1" i="1" dirty="0">
                <a:solidFill>
                  <a:schemeClr val="bg1"/>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进程创建</a:t>
            </a:r>
          </a:p>
        </p:txBody>
      </p:sp>
      <p:sp>
        <p:nvSpPr>
          <p:cNvPr id="26" name="内容占位符 2"/>
          <p:cNvSpPr txBox="1"/>
          <p:nvPr/>
        </p:nvSpPr>
        <p:spPr>
          <a:xfrm>
            <a:off x="669925" y="1402521"/>
            <a:ext cx="9909168" cy="33497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67995">
              <a:lnSpc>
                <a:spcPct val="150000"/>
              </a:lnSpc>
              <a:spcBef>
                <a:spcPts val="0"/>
              </a:spcBef>
              <a:buClr>
                <a:srgbClr val="FF0000"/>
              </a:buClr>
              <a:buFont typeface="Wingdings" panose="05000000000000000000" pitchFamily="2" charset="2"/>
              <a:buChar char="n"/>
            </a:pPr>
            <a:r>
              <a:rPr lang="zh-CN" altLang="en-US" sz="2400" dirty="0"/>
              <a:t>进程具有层次结构</a:t>
            </a:r>
          </a:p>
          <a:p>
            <a:pPr indent="-467995">
              <a:lnSpc>
                <a:spcPct val="150000"/>
              </a:lnSpc>
              <a:spcBef>
                <a:spcPts val="0"/>
              </a:spcBef>
              <a:buClr>
                <a:srgbClr val="FF0000"/>
              </a:buClr>
              <a:buFont typeface="Wingdings" panose="05000000000000000000" pitchFamily="2" charset="2"/>
              <a:buChar char="n"/>
            </a:pPr>
            <a:r>
              <a:rPr lang="zh-CN" altLang="en-US" sz="2400" dirty="0"/>
              <a:t>引起进程创建的事件</a:t>
            </a:r>
          </a:p>
          <a:p>
            <a:pPr lvl="1" indent="-467995">
              <a:lnSpc>
                <a:spcPct val="150000"/>
              </a:lnSpc>
              <a:spcBef>
                <a:spcPts val="0"/>
              </a:spcBef>
              <a:buClr>
                <a:srgbClr val="FF0000"/>
              </a:buClr>
              <a:buFont typeface="Wingdings" panose="05000000000000000000" pitchFamily="2" charset="2"/>
              <a:buChar char="Ø"/>
            </a:pPr>
            <a:r>
              <a:rPr lang="zh-CN" altLang="en-US" sz="2200" dirty="0"/>
              <a:t>用户登录、作业调度、提供服务、应用请求</a:t>
            </a:r>
          </a:p>
          <a:p>
            <a:pPr indent="-467995">
              <a:lnSpc>
                <a:spcPct val="150000"/>
              </a:lnSpc>
              <a:spcBef>
                <a:spcPts val="0"/>
              </a:spcBef>
              <a:buClr>
                <a:srgbClr val="FF0000"/>
              </a:buClr>
              <a:buFont typeface="Wingdings" panose="05000000000000000000" pitchFamily="2" charset="2"/>
              <a:buChar char="n"/>
            </a:pPr>
            <a:r>
              <a:rPr lang="zh-CN" altLang="en-US" sz="2400" dirty="0"/>
              <a:t>进程图</a:t>
            </a:r>
          </a:p>
          <a:p>
            <a:pPr lvl="1" indent="-467995">
              <a:lnSpc>
                <a:spcPct val="150000"/>
              </a:lnSpc>
              <a:spcBef>
                <a:spcPts val="0"/>
              </a:spcBef>
              <a:buClr>
                <a:srgbClr val="FF0000"/>
              </a:buClr>
              <a:buFont typeface="Wingdings" panose="05000000000000000000" pitchFamily="2" charset="2"/>
              <a:buChar char="Ø"/>
            </a:pPr>
            <a:r>
              <a:rPr lang="zh-CN" altLang="en-US" sz="2200" dirty="0"/>
              <a:t>描述进程家族关系的有向树</a:t>
            </a:r>
            <a:endParaRPr lang="en-US" altLang="zh-CN" sz="2200" dirty="0"/>
          </a:p>
          <a:p>
            <a:pPr marL="217805" lvl="1" indent="0">
              <a:lnSpc>
                <a:spcPct val="150000"/>
              </a:lnSpc>
              <a:spcBef>
                <a:spcPts val="0"/>
              </a:spcBef>
              <a:buClr>
                <a:srgbClr val="FF0000"/>
              </a:buClr>
              <a:buNone/>
            </a:pPr>
            <a:endParaRPr lang="zh-CN" altLang="en-US" sz="2200" dirty="0"/>
          </a:p>
          <a:p>
            <a:pPr indent="-467995">
              <a:lnSpc>
                <a:spcPct val="150000"/>
              </a:lnSpc>
              <a:spcBef>
                <a:spcPts val="0"/>
              </a:spcBef>
              <a:buClr>
                <a:srgbClr val="FF0000"/>
              </a:buClr>
              <a:buFont typeface="Wingdings" panose="05000000000000000000" pitchFamily="2" charset="2"/>
              <a:buChar char="n"/>
            </a:pPr>
            <a:r>
              <a:rPr lang="zh-CN" altLang="en-US" sz="2400" dirty="0">
                <a:solidFill>
                  <a:srgbClr val="FF0000"/>
                </a:solidFill>
              </a:rPr>
              <a:t>进程创建过程：</a:t>
            </a:r>
          </a:p>
        </p:txBody>
      </p:sp>
      <p:grpSp>
        <p:nvGrpSpPr>
          <p:cNvPr id="29" name="Group 6"/>
          <p:cNvGrpSpPr/>
          <p:nvPr/>
        </p:nvGrpSpPr>
        <p:grpSpPr bwMode="auto">
          <a:xfrm>
            <a:off x="6568383" y="1402521"/>
            <a:ext cx="5033828" cy="2848087"/>
            <a:chOff x="2400" y="816"/>
            <a:chExt cx="2736" cy="2064"/>
          </a:xfrm>
        </p:grpSpPr>
        <p:sp>
          <p:nvSpPr>
            <p:cNvPr id="32" name="Oval 7"/>
            <p:cNvSpPr>
              <a:spLocks noChangeArrowheads="1"/>
            </p:cNvSpPr>
            <p:nvPr/>
          </p:nvSpPr>
          <p:spPr bwMode="auto">
            <a:xfrm>
              <a:off x="3600" y="816"/>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A</a:t>
              </a:r>
            </a:p>
          </p:txBody>
        </p:sp>
        <p:sp>
          <p:nvSpPr>
            <p:cNvPr id="35" name="Oval 8"/>
            <p:cNvSpPr>
              <a:spLocks noChangeArrowheads="1"/>
            </p:cNvSpPr>
            <p:nvPr/>
          </p:nvSpPr>
          <p:spPr bwMode="auto">
            <a:xfrm>
              <a:off x="2928" y="124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B</a:t>
              </a:r>
            </a:p>
          </p:txBody>
        </p:sp>
        <p:sp>
          <p:nvSpPr>
            <p:cNvPr id="40" name="Oval 9"/>
            <p:cNvSpPr>
              <a:spLocks noChangeArrowheads="1"/>
            </p:cNvSpPr>
            <p:nvPr/>
          </p:nvSpPr>
          <p:spPr bwMode="auto">
            <a:xfrm>
              <a:off x="4368" y="124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p>
          </p:txBody>
        </p:sp>
        <p:sp>
          <p:nvSpPr>
            <p:cNvPr id="41" name="Oval 10"/>
            <p:cNvSpPr>
              <a:spLocks noChangeArrowheads="1"/>
            </p:cNvSpPr>
            <p:nvPr/>
          </p:nvSpPr>
          <p:spPr bwMode="auto">
            <a:xfrm>
              <a:off x="2592" y="196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D</a:t>
              </a:r>
            </a:p>
          </p:txBody>
        </p:sp>
        <p:sp>
          <p:nvSpPr>
            <p:cNvPr id="42" name="Oval 11"/>
            <p:cNvSpPr>
              <a:spLocks noChangeArrowheads="1"/>
            </p:cNvSpPr>
            <p:nvPr/>
          </p:nvSpPr>
          <p:spPr bwMode="auto">
            <a:xfrm>
              <a:off x="3312" y="196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E</a:t>
              </a:r>
            </a:p>
          </p:txBody>
        </p:sp>
        <p:sp>
          <p:nvSpPr>
            <p:cNvPr id="43" name="Oval 12"/>
            <p:cNvSpPr>
              <a:spLocks noChangeArrowheads="1"/>
            </p:cNvSpPr>
            <p:nvPr/>
          </p:nvSpPr>
          <p:spPr bwMode="auto">
            <a:xfrm>
              <a:off x="3888" y="196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F</a:t>
              </a:r>
            </a:p>
          </p:txBody>
        </p:sp>
        <p:sp>
          <p:nvSpPr>
            <p:cNvPr id="44" name="Oval 13"/>
            <p:cNvSpPr>
              <a:spLocks noChangeArrowheads="1"/>
            </p:cNvSpPr>
            <p:nvPr/>
          </p:nvSpPr>
          <p:spPr bwMode="auto">
            <a:xfrm>
              <a:off x="4368" y="196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dirty="0">
                  <a:latin typeface="Arial" panose="020B0604020202020204" pitchFamily="34" charset="0"/>
                </a:rPr>
                <a:t>G</a:t>
              </a:r>
            </a:p>
          </p:txBody>
        </p:sp>
        <p:sp>
          <p:nvSpPr>
            <p:cNvPr id="45" name="Oval 14"/>
            <p:cNvSpPr>
              <a:spLocks noChangeArrowheads="1"/>
            </p:cNvSpPr>
            <p:nvPr/>
          </p:nvSpPr>
          <p:spPr bwMode="auto">
            <a:xfrm>
              <a:off x="4848" y="1968"/>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dirty="0">
                  <a:latin typeface="Arial" panose="020B0604020202020204" pitchFamily="34" charset="0"/>
                </a:rPr>
                <a:t>H</a:t>
              </a:r>
            </a:p>
          </p:txBody>
        </p:sp>
        <p:sp>
          <p:nvSpPr>
            <p:cNvPr id="46" name="Oval 15"/>
            <p:cNvSpPr>
              <a:spLocks noChangeArrowheads="1"/>
            </p:cNvSpPr>
            <p:nvPr/>
          </p:nvSpPr>
          <p:spPr bwMode="auto">
            <a:xfrm>
              <a:off x="4176" y="2544"/>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L</a:t>
              </a:r>
            </a:p>
          </p:txBody>
        </p:sp>
        <p:sp>
          <p:nvSpPr>
            <p:cNvPr id="47" name="Oval 16"/>
            <p:cNvSpPr>
              <a:spLocks noChangeArrowheads="1"/>
            </p:cNvSpPr>
            <p:nvPr/>
          </p:nvSpPr>
          <p:spPr bwMode="auto">
            <a:xfrm>
              <a:off x="4608" y="2544"/>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M</a:t>
              </a:r>
            </a:p>
          </p:txBody>
        </p:sp>
        <p:sp>
          <p:nvSpPr>
            <p:cNvPr id="48" name="Oval 17"/>
            <p:cNvSpPr>
              <a:spLocks noChangeArrowheads="1"/>
            </p:cNvSpPr>
            <p:nvPr/>
          </p:nvSpPr>
          <p:spPr bwMode="auto">
            <a:xfrm>
              <a:off x="2400" y="2592"/>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p>
          </p:txBody>
        </p:sp>
        <p:sp>
          <p:nvSpPr>
            <p:cNvPr id="49" name="Oval 18"/>
            <p:cNvSpPr>
              <a:spLocks noChangeArrowheads="1"/>
            </p:cNvSpPr>
            <p:nvPr/>
          </p:nvSpPr>
          <p:spPr bwMode="auto">
            <a:xfrm>
              <a:off x="2880" y="2592"/>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J</a:t>
              </a:r>
            </a:p>
          </p:txBody>
        </p:sp>
        <p:sp>
          <p:nvSpPr>
            <p:cNvPr id="50" name="Oval 19"/>
            <p:cNvSpPr>
              <a:spLocks noChangeArrowheads="1"/>
            </p:cNvSpPr>
            <p:nvPr/>
          </p:nvSpPr>
          <p:spPr bwMode="auto">
            <a:xfrm>
              <a:off x="3552" y="2592"/>
              <a:ext cx="288" cy="288"/>
            </a:xfrm>
            <a:prstGeom prst="ellipse">
              <a:avLst/>
            </a:prstGeom>
            <a:solidFill>
              <a:srgbClr val="FFFF00"/>
            </a:solidFill>
            <a:ln w="9525">
              <a:solidFill>
                <a:srgbClr val="27FFB7"/>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K</a:t>
              </a:r>
            </a:p>
          </p:txBody>
        </p:sp>
        <p:cxnSp>
          <p:nvCxnSpPr>
            <p:cNvPr id="51" name="AutoShape 20"/>
            <p:cNvCxnSpPr>
              <a:cxnSpLocks noChangeShapeType="1"/>
              <a:stCxn id="32" idx="3"/>
              <a:endCxn id="35" idx="7"/>
            </p:cNvCxnSpPr>
            <p:nvPr/>
          </p:nvCxnSpPr>
          <p:spPr bwMode="auto">
            <a:xfrm flipH="1">
              <a:off x="3174" y="1062"/>
              <a:ext cx="468" cy="228"/>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2" name="AutoShape 21"/>
            <p:cNvCxnSpPr>
              <a:cxnSpLocks noChangeShapeType="1"/>
              <a:stCxn id="32" idx="5"/>
              <a:endCxn id="40" idx="1"/>
            </p:cNvCxnSpPr>
            <p:nvPr/>
          </p:nvCxnSpPr>
          <p:spPr bwMode="auto">
            <a:xfrm>
              <a:off x="3846" y="1062"/>
              <a:ext cx="564" cy="228"/>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3" name="AutoShape 22"/>
            <p:cNvCxnSpPr>
              <a:cxnSpLocks noChangeShapeType="1"/>
              <a:stCxn id="35" idx="3"/>
              <a:endCxn id="41" idx="0"/>
            </p:cNvCxnSpPr>
            <p:nvPr/>
          </p:nvCxnSpPr>
          <p:spPr bwMode="auto">
            <a:xfrm flipH="1">
              <a:off x="2736" y="1494"/>
              <a:ext cx="234" cy="474"/>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4" name="AutoShape 23"/>
            <p:cNvCxnSpPr>
              <a:cxnSpLocks noChangeShapeType="1"/>
              <a:stCxn id="42" idx="0"/>
              <a:endCxn id="35" idx="5"/>
            </p:cNvCxnSpPr>
            <p:nvPr/>
          </p:nvCxnSpPr>
          <p:spPr bwMode="auto">
            <a:xfrm flipH="1" flipV="1">
              <a:off x="3174" y="1494"/>
              <a:ext cx="282" cy="474"/>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5" name="AutoShape 24"/>
            <p:cNvCxnSpPr>
              <a:cxnSpLocks noChangeShapeType="1"/>
              <a:stCxn id="40" idx="3"/>
              <a:endCxn id="43" idx="0"/>
            </p:cNvCxnSpPr>
            <p:nvPr/>
          </p:nvCxnSpPr>
          <p:spPr bwMode="auto">
            <a:xfrm flipH="1">
              <a:off x="4032" y="1494"/>
              <a:ext cx="378" cy="474"/>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6" name="AutoShape 25"/>
            <p:cNvCxnSpPr>
              <a:cxnSpLocks noChangeShapeType="1"/>
              <a:stCxn id="40" idx="4"/>
              <a:endCxn id="44" idx="0"/>
            </p:cNvCxnSpPr>
            <p:nvPr/>
          </p:nvCxnSpPr>
          <p:spPr bwMode="auto">
            <a:xfrm>
              <a:off x="4512" y="1536"/>
              <a:ext cx="0" cy="432"/>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7" name="AutoShape 26"/>
            <p:cNvCxnSpPr>
              <a:cxnSpLocks noChangeShapeType="1"/>
              <a:stCxn id="40" idx="5"/>
              <a:endCxn id="45" idx="0"/>
            </p:cNvCxnSpPr>
            <p:nvPr/>
          </p:nvCxnSpPr>
          <p:spPr bwMode="auto">
            <a:xfrm>
              <a:off x="4614" y="1494"/>
              <a:ext cx="378" cy="474"/>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8" name="AutoShape 27"/>
            <p:cNvCxnSpPr>
              <a:cxnSpLocks noChangeShapeType="1"/>
              <a:stCxn id="41" idx="3"/>
              <a:endCxn id="48" idx="0"/>
            </p:cNvCxnSpPr>
            <p:nvPr/>
          </p:nvCxnSpPr>
          <p:spPr bwMode="auto">
            <a:xfrm flipH="1">
              <a:off x="2544" y="2214"/>
              <a:ext cx="90" cy="378"/>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59" name="AutoShape 28"/>
            <p:cNvCxnSpPr>
              <a:cxnSpLocks noChangeShapeType="1"/>
              <a:stCxn id="41" idx="5"/>
              <a:endCxn id="49" idx="0"/>
            </p:cNvCxnSpPr>
            <p:nvPr/>
          </p:nvCxnSpPr>
          <p:spPr bwMode="auto">
            <a:xfrm>
              <a:off x="2838" y="2214"/>
              <a:ext cx="186" cy="378"/>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60" name="AutoShape 29"/>
            <p:cNvCxnSpPr>
              <a:cxnSpLocks noChangeShapeType="1"/>
              <a:stCxn id="42" idx="5"/>
              <a:endCxn id="50" idx="0"/>
            </p:cNvCxnSpPr>
            <p:nvPr/>
          </p:nvCxnSpPr>
          <p:spPr bwMode="auto">
            <a:xfrm>
              <a:off x="3558" y="2214"/>
              <a:ext cx="138" cy="378"/>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61" name="AutoShape 30"/>
            <p:cNvCxnSpPr>
              <a:cxnSpLocks noChangeShapeType="1"/>
              <a:stCxn id="44" idx="3"/>
              <a:endCxn id="46" idx="0"/>
            </p:cNvCxnSpPr>
            <p:nvPr/>
          </p:nvCxnSpPr>
          <p:spPr bwMode="auto">
            <a:xfrm flipH="1">
              <a:off x="4320" y="2214"/>
              <a:ext cx="90" cy="330"/>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cxnSp>
          <p:nvCxnSpPr>
            <p:cNvPr id="62" name="AutoShape 31"/>
            <p:cNvCxnSpPr>
              <a:cxnSpLocks noChangeShapeType="1"/>
              <a:stCxn id="44" idx="5"/>
              <a:endCxn id="47" idx="0"/>
            </p:cNvCxnSpPr>
            <p:nvPr/>
          </p:nvCxnSpPr>
          <p:spPr bwMode="auto">
            <a:xfrm>
              <a:off x="4614" y="2214"/>
              <a:ext cx="138" cy="330"/>
            </a:xfrm>
            <a:prstGeom prst="straightConnector1">
              <a:avLst/>
            </a:prstGeom>
            <a:noFill/>
            <a:ln w="28575">
              <a:solidFill>
                <a:srgbClr val="27FFB7"/>
              </a:solidFill>
              <a:round/>
            </a:ln>
            <a:extLst>
              <a:ext uri="{909E8E84-426E-40DD-AFC4-6F175D3DCCD1}">
                <a14:hiddenFill xmlns:a14="http://schemas.microsoft.com/office/drawing/2010/main">
                  <a:noFill/>
                </a14:hiddenFill>
              </a:ext>
            </a:extLst>
          </p:spPr>
        </p:cxnSp>
      </p:grpSp>
      <p:sp>
        <p:nvSpPr>
          <p:cNvPr id="63" name="内容占位符 2"/>
          <p:cNvSpPr txBox="1"/>
          <p:nvPr/>
        </p:nvSpPr>
        <p:spPr>
          <a:xfrm>
            <a:off x="713754" y="5208594"/>
            <a:ext cx="2792468" cy="7696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67995">
              <a:lnSpc>
                <a:spcPct val="150000"/>
              </a:lnSpc>
              <a:spcBef>
                <a:spcPts val="0"/>
              </a:spcBef>
              <a:buClr>
                <a:srgbClr val="FF0000"/>
              </a:buClr>
              <a:buFont typeface="+mj-ea"/>
              <a:buAutoNum type="circleNumDbPlain"/>
            </a:pPr>
            <a:r>
              <a:rPr lang="zh-CN" altLang="en-US" sz="2400" dirty="0"/>
              <a:t>申请空白</a:t>
            </a:r>
            <a:r>
              <a:rPr lang="en-US" altLang="zh-CN" sz="2400" dirty="0"/>
              <a:t>PCB</a:t>
            </a:r>
            <a:r>
              <a:rPr lang="zh-CN" altLang="en-US" sz="2400" dirty="0"/>
              <a:t>；</a:t>
            </a:r>
          </a:p>
        </p:txBody>
      </p:sp>
      <p:sp>
        <p:nvSpPr>
          <p:cNvPr id="64" name="内容占位符 2"/>
          <p:cNvSpPr txBox="1"/>
          <p:nvPr/>
        </p:nvSpPr>
        <p:spPr>
          <a:xfrm>
            <a:off x="3573233" y="5221598"/>
            <a:ext cx="2746256" cy="7566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67995">
              <a:lnSpc>
                <a:spcPct val="150000"/>
              </a:lnSpc>
              <a:spcBef>
                <a:spcPts val="0"/>
              </a:spcBef>
              <a:buClr>
                <a:srgbClr val="FF0000"/>
              </a:buClr>
              <a:buFont typeface="+mj-ea"/>
              <a:buAutoNum type="circleNumDbPlain" startAt="2"/>
            </a:pPr>
            <a:r>
              <a:rPr lang="zh-CN" altLang="en-US" sz="2400" dirty="0"/>
              <a:t>分配所需资源；</a:t>
            </a:r>
          </a:p>
        </p:txBody>
      </p:sp>
      <p:sp>
        <p:nvSpPr>
          <p:cNvPr id="65" name="内容占位符 2"/>
          <p:cNvSpPr txBox="1"/>
          <p:nvPr/>
        </p:nvSpPr>
        <p:spPr>
          <a:xfrm>
            <a:off x="6395499" y="5208594"/>
            <a:ext cx="2528994" cy="87405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67995">
              <a:lnSpc>
                <a:spcPct val="150000"/>
              </a:lnSpc>
              <a:spcBef>
                <a:spcPts val="0"/>
              </a:spcBef>
              <a:buClr>
                <a:srgbClr val="FF0000"/>
              </a:buClr>
              <a:buFont typeface="+mj-ea"/>
              <a:buAutoNum type="circleNumDbPlain" startAt="3"/>
            </a:pPr>
            <a:r>
              <a:rPr lang="zh-CN" altLang="en-US" sz="2400" dirty="0"/>
              <a:t>初始化</a:t>
            </a:r>
            <a:r>
              <a:rPr lang="en-US" altLang="zh-CN" sz="2400" dirty="0"/>
              <a:t>PCB</a:t>
            </a:r>
            <a:r>
              <a:rPr lang="zh-CN" altLang="en-US" sz="2400" dirty="0"/>
              <a:t>；</a:t>
            </a:r>
          </a:p>
        </p:txBody>
      </p:sp>
      <p:sp>
        <p:nvSpPr>
          <p:cNvPr id="66" name="内容占位符 2"/>
          <p:cNvSpPr txBox="1"/>
          <p:nvPr/>
        </p:nvSpPr>
        <p:spPr>
          <a:xfrm>
            <a:off x="9032581" y="5208594"/>
            <a:ext cx="2646904" cy="7566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67995">
              <a:lnSpc>
                <a:spcPct val="150000"/>
              </a:lnSpc>
              <a:spcBef>
                <a:spcPts val="0"/>
              </a:spcBef>
              <a:buClr>
                <a:srgbClr val="FF0000"/>
              </a:buClr>
              <a:buFont typeface="+mj-ea"/>
              <a:buAutoNum type="circleNumDbPlain" startAt="4"/>
            </a:pPr>
            <a:r>
              <a:rPr lang="zh-CN" altLang="en-US" sz="2400" dirty="0"/>
              <a:t>插入就绪队列。</a:t>
            </a:r>
          </a:p>
        </p:txBody>
      </p:sp>
      <p:cxnSp>
        <p:nvCxnSpPr>
          <p:cNvPr id="3" name="直接连接符 2"/>
          <p:cNvCxnSpPr/>
          <p:nvPr/>
        </p:nvCxnSpPr>
        <p:spPr>
          <a:xfrm>
            <a:off x="837127" y="4520485"/>
            <a:ext cx="1084401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进程终止</a:t>
            </a:r>
          </a:p>
        </p:txBody>
      </p:sp>
      <p:sp>
        <p:nvSpPr>
          <p:cNvPr id="26" name="内容占位符 2"/>
          <p:cNvSpPr txBox="1"/>
          <p:nvPr/>
        </p:nvSpPr>
        <p:spPr>
          <a:xfrm>
            <a:off x="669925" y="1185867"/>
            <a:ext cx="9178770" cy="124466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FF0000"/>
              </a:buClr>
              <a:buNone/>
            </a:pPr>
            <a:r>
              <a:rPr lang="zh-CN" altLang="en-US" sz="2400" dirty="0"/>
              <a:t>引起进程终止的事件：</a:t>
            </a:r>
            <a:r>
              <a:rPr lang="zh-CN" altLang="en-US" sz="2200" dirty="0"/>
              <a:t>正常结束、异常结束、外界干预</a:t>
            </a:r>
            <a:endParaRPr lang="en-US" altLang="zh-CN" sz="2200" dirty="0"/>
          </a:p>
          <a:p>
            <a:pPr marL="0" lvl="1" indent="0">
              <a:lnSpc>
                <a:spcPct val="150000"/>
              </a:lnSpc>
              <a:spcBef>
                <a:spcPts val="0"/>
              </a:spcBef>
              <a:buClr>
                <a:srgbClr val="FF0000"/>
              </a:buClr>
              <a:buNone/>
            </a:pPr>
            <a:r>
              <a:rPr lang="zh-CN" altLang="en-US" sz="2200" dirty="0">
                <a:solidFill>
                  <a:srgbClr val="FF0000"/>
                </a:solidFill>
              </a:rPr>
              <a:t>进程的终止过程：</a:t>
            </a:r>
          </a:p>
        </p:txBody>
      </p:sp>
      <p:sp>
        <p:nvSpPr>
          <p:cNvPr id="29" name="îşļïďè"/>
          <p:cNvSpPr/>
          <p:nvPr/>
        </p:nvSpPr>
        <p:spPr>
          <a:xfrm>
            <a:off x="669926" y="5624259"/>
            <a:ext cx="624349" cy="624349"/>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en-US" altLang="zh-CN" sz="2400" dirty="0">
                <a:solidFill>
                  <a:schemeClr val="bg1"/>
                </a:solidFill>
                <a:latin typeface="+mj-lt"/>
              </a:rPr>
              <a:t>5</a:t>
            </a:r>
          </a:p>
        </p:txBody>
      </p:sp>
      <p:sp>
        <p:nvSpPr>
          <p:cNvPr id="32" name="îšḷîḑé"/>
          <p:cNvSpPr txBox="1"/>
          <p:nvPr/>
        </p:nvSpPr>
        <p:spPr>
          <a:xfrm>
            <a:off x="1294274" y="5737594"/>
            <a:ext cx="6033805" cy="430545"/>
          </a:xfrm>
          <a:prstGeom prst="rect">
            <a:avLst/>
          </a:prstGeom>
          <a:noFill/>
        </p:spPr>
        <p:txBody>
          <a:bodyPr wrap="square" lIns="91440" tIns="45720" rIns="91440" bIns="45720" anchor="b" anchorCtr="0">
            <a:noAutofit/>
          </a:bodyPr>
          <a:lstStyle/>
          <a:p>
            <a:r>
              <a:rPr lang="zh-CN" altLang="en-US" sz="2000" dirty="0"/>
              <a:t>将被终止进程（</a:t>
            </a:r>
            <a:r>
              <a:rPr lang="en-US" altLang="zh-CN" sz="2000" dirty="0"/>
              <a:t>PCB</a:t>
            </a:r>
            <a:r>
              <a:rPr lang="zh-CN" altLang="en-US" sz="2000" dirty="0"/>
              <a:t>）从所在队列中移去。</a:t>
            </a:r>
          </a:p>
        </p:txBody>
      </p:sp>
      <p:sp>
        <p:nvSpPr>
          <p:cNvPr id="35" name="işlíḋé"/>
          <p:cNvSpPr/>
          <p:nvPr/>
        </p:nvSpPr>
        <p:spPr>
          <a:xfrm>
            <a:off x="675365" y="4931301"/>
            <a:ext cx="624349" cy="624349"/>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en-US" altLang="zh-CN" sz="2400" dirty="0">
                <a:solidFill>
                  <a:schemeClr val="bg1"/>
                </a:solidFill>
                <a:latin typeface="+mj-lt"/>
              </a:rPr>
              <a:t>4</a:t>
            </a:r>
          </a:p>
        </p:txBody>
      </p:sp>
      <p:sp>
        <p:nvSpPr>
          <p:cNvPr id="40" name="iṥlïḋè"/>
          <p:cNvSpPr txBox="1"/>
          <p:nvPr/>
        </p:nvSpPr>
        <p:spPr>
          <a:xfrm>
            <a:off x="1294274" y="4929680"/>
            <a:ext cx="9948982" cy="518082"/>
          </a:xfrm>
          <a:prstGeom prst="rect">
            <a:avLst/>
          </a:prstGeom>
          <a:noFill/>
        </p:spPr>
        <p:txBody>
          <a:bodyPr wrap="square" lIns="91440" tIns="45720" rIns="91440" bIns="45720" anchor="b" anchorCtr="0">
            <a:noAutofit/>
          </a:bodyPr>
          <a:lstStyle/>
          <a:p>
            <a:pPr>
              <a:lnSpc>
                <a:spcPct val="132000"/>
              </a:lnSpc>
            </a:pPr>
            <a:r>
              <a:rPr lang="zh-CN" altLang="en-US" sz="2000" dirty="0"/>
              <a:t>将该进程所拥有的全部资源，或者归还给其父进程或系统；</a:t>
            </a:r>
          </a:p>
        </p:txBody>
      </p:sp>
      <p:sp>
        <p:nvSpPr>
          <p:cNvPr id="41" name="i$1îḑe"/>
          <p:cNvSpPr/>
          <p:nvPr/>
        </p:nvSpPr>
        <p:spPr>
          <a:xfrm>
            <a:off x="634768" y="4204957"/>
            <a:ext cx="624349" cy="624349"/>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en-US" altLang="zh-CN" sz="2400" dirty="0">
                <a:solidFill>
                  <a:schemeClr val="bg1"/>
                </a:solidFill>
                <a:latin typeface="+mj-lt"/>
              </a:rPr>
              <a:t>3</a:t>
            </a:r>
          </a:p>
        </p:txBody>
      </p:sp>
      <p:sp>
        <p:nvSpPr>
          <p:cNvPr id="42" name="í$1îḍe"/>
          <p:cNvSpPr txBox="1"/>
          <p:nvPr/>
        </p:nvSpPr>
        <p:spPr>
          <a:xfrm>
            <a:off x="1253677" y="4227490"/>
            <a:ext cx="10296193" cy="545577"/>
          </a:xfrm>
          <a:prstGeom prst="rect">
            <a:avLst/>
          </a:prstGeom>
          <a:noFill/>
        </p:spPr>
        <p:txBody>
          <a:bodyPr wrap="square" lIns="91440" tIns="45720" rIns="91440" bIns="45720" anchor="b" anchorCtr="0">
            <a:noAutofit/>
          </a:bodyPr>
          <a:lstStyle/>
          <a:p>
            <a:pPr>
              <a:lnSpc>
                <a:spcPct val="132000"/>
              </a:lnSpc>
            </a:pPr>
            <a:r>
              <a:rPr lang="zh-CN" altLang="en-US" sz="2000" dirty="0"/>
              <a:t>若该进程还有子孙进程，还应将其所有子孙进程予以终止；</a:t>
            </a:r>
          </a:p>
        </p:txBody>
      </p:sp>
      <p:sp>
        <p:nvSpPr>
          <p:cNvPr id="43" name="ïSļïḓè"/>
          <p:cNvSpPr/>
          <p:nvPr/>
        </p:nvSpPr>
        <p:spPr>
          <a:xfrm>
            <a:off x="659046" y="3310457"/>
            <a:ext cx="624349" cy="624349"/>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en-US" altLang="zh-CN" sz="2400" dirty="0">
                <a:solidFill>
                  <a:schemeClr val="bg1"/>
                </a:solidFill>
                <a:latin typeface="+mj-lt"/>
              </a:rPr>
              <a:t>2</a:t>
            </a:r>
          </a:p>
        </p:txBody>
      </p:sp>
      <p:sp>
        <p:nvSpPr>
          <p:cNvPr id="44" name="iŝļíďè"/>
          <p:cNvSpPr txBox="1"/>
          <p:nvPr/>
        </p:nvSpPr>
        <p:spPr>
          <a:xfrm>
            <a:off x="1259117" y="3224561"/>
            <a:ext cx="10315031" cy="859268"/>
          </a:xfrm>
          <a:prstGeom prst="rect">
            <a:avLst/>
          </a:prstGeom>
          <a:noFill/>
        </p:spPr>
        <p:txBody>
          <a:bodyPr wrap="square" lIns="91440" tIns="45720" rIns="91440" bIns="45720" anchor="b" anchorCtr="0">
            <a:noAutofit/>
          </a:bodyPr>
          <a:lstStyle/>
          <a:p>
            <a:pPr>
              <a:lnSpc>
                <a:spcPct val="132000"/>
              </a:lnSpc>
            </a:pPr>
            <a:r>
              <a:rPr lang="zh-CN" altLang="en-US" sz="2000" dirty="0"/>
              <a:t>若被终止进程正处于执行状态，应立即终止该进程的执行，并设置调度标志为真，用于指示该进程被终止后应重新进行调度；</a:t>
            </a:r>
          </a:p>
        </p:txBody>
      </p:sp>
      <p:sp>
        <p:nvSpPr>
          <p:cNvPr id="45" name="ïśľiďe"/>
          <p:cNvSpPr/>
          <p:nvPr/>
        </p:nvSpPr>
        <p:spPr>
          <a:xfrm>
            <a:off x="664485" y="2503532"/>
            <a:ext cx="624349" cy="624349"/>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en-US" altLang="zh-CN" sz="2400" dirty="0">
                <a:solidFill>
                  <a:schemeClr val="bg1"/>
                </a:solidFill>
                <a:latin typeface="+mj-lt"/>
              </a:rPr>
              <a:t>1</a:t>
            </a:r>
          </a:p>
        </p:txBody>
      </p:sp>
      <p:sp>
        <p:nvSpPr>
          <p:cNvPr id="46" name="îṡ1ide"/>
          <p:cNvSpPr txBox="1"/>
          <p:nvPr/>
        </p:nvSpPr>
        <p:spPr>
          <a:xfrm>
            <a:off x="1269996" y="2334511"/>
            <a:ext cx="10315031" cy="566652"/>
          </a:xfrm>
          <a:prstGeom prst="rect">
            <a:avLst/>
          </a:prstGeom>
          <a:noFill/>
        </p:spPr>
        <p:txBody>
          <a:bodyPr wrap="square" lIns="91440" tIns="45720" rIns="91440" bIns="45720" anchor="b" anchorCtr="0">
            <a:noAutofit/>
          </a:bodyPr>
          <a:lstStyle/>
          <a:p>
            <a:pPr>
              <a:lnSpc>
                <a:spcPct val="132000"/>
              </a:lnSpc>
            </a:pPr>
            <a:r>
              <a:rPr lang="zh-CN" altLang="en-US" sz="2000" dirty="0"/>
              <a:t>根据被终止进程的标识符，从</a:t>
            </a:r>
            <a:r>
              <a:rPr lang="en-US" altLang="zh-CN" sz="2000" dirty="0"/>
              <a:t>PCB</a:t>
            </a:r>
            <a:r>
              <a:rPr lang="zh-CN" altLang="en-US" sz="2000" dirty="0"/>
              <a:t>集合中检索出该进程的</a:t>
            </a:r>
            <a:r>
              <a:rPr lang="en-US" altLang="zh-CN" sz="2000" dirty="0"/>
              <a:t>PCB</a:t>
            </a:r>
            <a:r>
              <a:rPr lang="zh-CN" altLang="en-US" sz="2000" dirty="0"/>
              <a:t>，从中读出该进程的状态；</a:t>
            </a:r>
          </a:p>
        </p:txBody>
      </p:sp>
      <p:cxnSp>
        <p:nvCxnSpPr>
          <p:cNvPr id="47" name="直接连接符 46"/>
          <p:cNvCxnSpPr/>
          <p:nvPr/>
        </p:nvCxnSpPr>
        <p:spPr>
          <a:xfrm>
            <a:off x="1385906" y="3013395"/>
            <a:ext cx="985735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1294274" y="4183635"/>
            <a:ext cx="994898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253677" y="4850214"/>
            <a:ext cx="9989579"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294274" y="5533798"/>
            <a:ext cx="994898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进程的阻塞与唤醒</a:t>
            </a:r>
          </a:p>
        </p:txBody>
      </p:sp>
      <p:sp>
        <p:nvSpPr>
          <p:cNvPr id="220" name="íšḻîḋè"/>
          <p:cNvSpPr/>
          <p:nvPr/>
        </p:nvSpPr>
        <p:spPr>
          <a:xfrm>
            <a:off x="2036929" y="3105252"/>
            <a:ext cx="8702159" cy="847084"/>
          </a:xfrm>
          <a:prstGeom prst="rect">
            <a:avLst/>
          </a:prstGeom>
          <a:noFill/>
          <a:ln>
            <a:noFill/>
          </a:ln>
        </p:spPr>
        <p:txBody>
          <a:bodyPr wrap="square" lIns="91440" tIns="45720" rIns="91440" bIns="45720" anchor="t" anchorCtr="0">
            <a:normAutofit/>
          </a:bodyPr>
          <a:lstStyle/>
          <a:p>
            <a:pPr marL="342900" indent="-342900">
              <a:lnSpc>
                <a:spcPct val="120000"/>
              </a:lnSpc>
              <a:buClr>
                <a:srgbClr val="FF0000"/>
              </a:buClr>
              <a:buFont typeface="Wingdings" panose="05000000000000000000" pitchFamily="2" charset="2"/>
              <a:buChar char="Ø"/>
            </a:pPr>
            <a:r>
              <a:rPr lang="zh-CN" altLang="en-US" sz="2200" dirty="0"/>
              <a:t>阻塞原语</a:t>
            </a:r>
            <a:r>
              <a:rPr lang="en-US" altLang="zh-CN" sz="2200" dirty="0"/>
              <a:t>Block()</a:t>
            </a:r>
            <a:r>
              <a:rPr lang="zh-CN" altLang="en-US" sz="2200" dirty="0"/>
              <a:t>。</a:t>
            </a:r>
          </a:p>
        </p:txBody>
      </p:sp>
      <p:sp>
        <p:nvSpPr>
          <p:cNvPr id="221" name="i$lîďê"/>
          <p:cNvSpPr/>
          <p:nvPr/>
        </p:nvSpPr>
        <p:spPr>
          <a:xfrm>
            <a:off x="2036930" y="2664804"/>
            <a:ext cx="3696051" cy="392877"/>
          </a:xfrm>
          <a:prstGeom prst="rect">
            <a:avLst/>
          </a:prstGeom>
          <a:noFill/>
          <a:ln>
            <a:noFill/>
          </a:ln>
        </p:spPr>
        <p:txBody>
          <a:bodyPr wrap="square" lIns="91440" tIns="45720" rIns="91440" bIns="45720" anchor="ctr" anchorCtr="0">
            <a:noAutofit/>
          </a:bodyPr>
          <a:lstStyle/>
          <a:p>
            <a:r>
              <a:rPr lang="zh-CN" altLang="en-US" sz="2400" dirty="0"/>
              <a:t>进程阻塞过程</a:t>
            </a:r>
          </a:p>
        </p:txBody>
      </p:sp>
      <p:sp>
        <p:nvSpPr>
          <p:cNvPr id="222" name="î$ļíḋè"/>
          <p:cNvSpPr/>
          <p:nvPr/>
        </p:nvSpPr>
        <p:spPr>
          <a:xfrm>
            <a:off x="2664797" y="4632485"/>
            <a:ext cx="8864594" cy="1490478"/>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唤醒原语</a:t>
            </a:r>
            <a:r>
              <a:rPr lang="en-US" altLang="zh-CN" sz="2200" dirty="0"/>
              <a:t>Wakeup()</a:t>
            </a:r>
            <a:r>
              <a:rPr lang="zh-CN" altLang="en-US" sz="2200" dirty="0"/>
              <a:t>。</a:t>
            </a:r>
          </a:p>
          <a:p>
            <a:pPr marL="342900" indent="-342900">
              <a:lnSpc>
                <a:spcPct val="120000"/>
              </a:lnSpc>
              <a:buClr>
                <a:srgbClr val="FF0000"/>
              </a:buClr>
              <a:buFont typeface="Wingdings" panose="05000000000000000000" pitchFamily="2" charset="2"/>
              <a:buChar char="Ø"/>
            </a:pPr>
            <a:r>
              <a:rPr lang="zh-CN" altLang="en-US" sz="2200" dirty="0"/>
              <a:t>具体过程：从阻塞队列中移出；状态由阻塞改为就绪；将</a:t>
            </a:r>
            <a:r>
              <a:rPr lang="en-US" altLang="zh-CN" sz="2200" dirty="0"/>
              <a:t>PCB</a:t>
            </a:r>
            <a:r>
              <a:rPr lang="zh-CN" altLang="en-US" sz="2200" dirty="0"/>
              <a:t>插入就绪队列。</a:t>
            </a:r>
          </a:p>
          <a:p>
            <a:pPr marL="342900" indent="-342900">
              <a:lnSpc>
                <a:spcPct val="120000"/>
              </a:lnSpc>
              <a:buClr>
                <a:srgbClr val="FF0000"/>
              </a:buClr>
              <a:buFont typeface="Wingdings" panose="05000000000000000000" pitchFamily="2" charset="2"/>
              <a:buChar char="Ø"/>
            </a:pPr>
            <a:r>
              <a:rPr lang="zh-CN" altLang="en-US" sz="2200" dirty="0">
                <a:solidFill>
                  <a:srgbClr val="FF0000"/>
                </a:solidFill>
              </a:rPr>
              <a:t>必须成对使用</a:t>
            </a:r>
            <a:r>
              <a:rPr lang="en-US" altLang="zh-CN" sz="2200" dirty="0">
                <a:solidFill>
                  <a:srgbClr val="FF0000"/>
                </a:solidFill>
              </a:rPr>
              <a:t>Block</a:t>
            </a:r>
            <a:r>
              <a:rPr lang="zh-CN" altLang="en-US" sz="2200" dirty="0">
                <a:solidFill>
                  <a:srgbClr val="FF0000"/>
                </a:solidFill>
              </a:rPr>
              <a:t>和</a:t>
            </a:r>
            <a:r>
              <a:rPr lang="en-US" altLang="zh-CN" sz="2200" dirty="0">
                <a:solidFill>
                  <a:srgbClr val="FF0000"/>
                </a:solidFill>
              </a:rPr>
              <a:t>Wakeup</a:t>
            </a:r>
            <a:r>
              <a:rPr lang="zh-CN" altLang="en-US" sz="2200" dirty="0">
                <a:solidFill>
                  <a:srgbClr val="FF0000"/>
                </a:solidFill>
              </a:rPr>
              <a:t>原语。</a:t>
            </a:r>
          </a:p>
        </p:txBody>
      </p:sp>
      <p:sp>
        <p:nvSpPr>
          <p:cNvPr id="223" name="ïṧḷïḋè"/>
          <p:cNvSpPr/>
          <p:nvPr/>
        </p:nvSpPr>
        <p:spPr>
          <a:xfrm>
            <a:off x="2720434" y="4242508"/>
            <a:ext cx="3696051" cy="415102"/>
          </a:xfrm>
          <a:prstGeom prst="rect">
            <a:avLst/>
          </a:prstGeom>
          <a:noFill/>
          <a:ln>
            <a:noFill/>
          </a:ln>
        </p:spPr>
        <p:txBody>
          <a:bodyPr wrap="square" lIns="91440" tIns="45720" rIns="91440" bIns="45720" anchor="ctr" anchorCtr="0">
            <a:noAutofit/>
          </a:bodyPr>
          <a:lstStyle/>
          <a:p>
            <a:r>
              <a:rPr lang="zh-CN" altLang="en-US" sz="2400" dirty="0"/>
              <a:t>进程唤醒过程</a:t>
            </a:r>
          </a:p>
        </p:txBody>
      </p:sp>
      <p:sp>
        <p:nvSpPr>
          <p:cNvPr id="224" name="îs1iďé"/>
          <p:cNvSpPr/>
          <p:nvPr/>
        </p:nvSpPr>
        <p:spPr>
          <a:xfrm>
            <a:off x="1353427" y="1652505"/>
            <a:ext cx="9924065" cy="981528"/>
          </a:xfrm>
          <a:prstGeom prst="rect">
            <a:avLst/>
          </a:prstGeom>
          <a:noFill/>
          <a:ln>
            <a:noFill/>
          </a:ln>
        </p:spPr>
        <p:txBody>
          <a:bodyPr wrap="square" lIns="91440" tIns="45720" rIns="91440" bIns="45720" anchor="t" anchorCtr="0">
            <a:normAutofit/>
          </a:bodyPr>
          <a:lstStyle/>
          <a:p>
            <a:pPr marL="342900" indent="-342900">
              <a:lnSpc>
                <a:spcPct val="120000"/>
              </a:lnSpc>
              <a:buClr>
                <a:srgbClr val="FF0000"/>
              </a:buClr>
              <a:buFont typeface="Wingdings" panose="05000000000000000000" pitchFamily="2" charset="2"/>
              <a:buChar char="Ø"/>
            </a:pPr>
            <a:r>
              <a:rPr lang="zh-CN" altLang="en-US" sz="2200" dirty="0"/>
              <a:t>向系统请求共享资源失败；等待某种操作的完成；新数据尚未到达；等待新任务的到达。</a:t>
            </a:r>
          </a:p>
        </p:txBody>
      </p:sp>
      <p:sp>
        <p:nvSpPr>
          <p:cNvPr id="225" name="íšḻíḑê"/>
          <p:cNvSpPr/>
          <p:nvPr/>
        </p:nvSpPr>
        <p:spPr>
          <a:xfrm>
            <a:off x="1353428" y="1171562"/>
            <a:ext cx="4070285" cy="405747"/>
          </a:xfrm>
          <a:prstGeom prst="rect">
            <a:avLst/>
          </a:prstGeom>
          <a:noFill/>
          <a:ln>
            <a:noFill/>
          </a:ln>
        </p:spPr>
        <p:txBody>
          <a:bodyPr wrap="square" lIns="91440" tIns="45720" rIns="91440" bIns="45720" anchor="ctr" anchorCtr="0">
            <a:noAutofit/>
          </a:bodyPr>
          <a:lstStyle/>
          <a:p>
            <a:r>
              <a:rPr lang="zh-CN" altLang="en-US" sz="2400" dirty="0"/>
              <a:t>引起进程阻塞和唤醒的事件</a:t>
            </a:r>
          </a:p>
        </p:txBody>
      </p:sp>
      <p:sp>
        <p:nvSpPr>
          <p:cNvPr id="226" name="îSļiḓè"/>
          <p:cNvSpPr/>
          <p:nvPr/>
        </p:nvSpPr>
        <p:spPr>
          <a:xfrm>
            <a:off x="669925" y="1158000"/>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7" name="íṥḻîḓe"/>
          <p:cNvSpPr/>
          <p:nvPr/>
        </p:nvSpPr>
        <p:spPr>
          <a:xfrm>
            <a:off x="2036930" y="4159906"/>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8" name="îşļiḓè"/>
          <p:cNvSpPr/>
          <p:nvPr/>
        </p:nvSpPr>
        <p:spPr>
          <a:xfrm>
            <a:off x="1353428" y="2654431"/>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9" name="îṡḷíďe"/>
          <p:cNvSpPr/>
          <p:nvPr/>
        </p:nvSpPr>
        <p:spPr>
          <a:xfrm>
            <a:off x="860180" y="1354138"/>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0" name="íSlíḋe"/>
          <p:cNvSpPr/>
          <p:nvPr/>
        </p:nvSpPr>
        <p:spPr>
          <a:xfrm>
            <a:off x="1543682" y="2876448"/>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1" name="ïśḷïḓe"/>
          <p:cNvSpPr/>
          <p:nvPr/>
        </p:nvSpPr>
        <p:spPr>
          <a:xfrm>
            <a:off x="2256123" y="4349366"/>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18" name="íšḻîḋè"/>
          <p:cNvSpPr/>
          <p:nvPr/>
        </p:nvSpPr>
        <p:spPr>
          <a:xfrm>
            <a:off x="4715734" y="3156441"/>
            <a:ext cx="8702159" cy="562877"/>
          </a:xfrm>
          <a:prstGeom prst="rect">
            <a:avLst/>
          </a:prstGeom>
          <a:noFill/>
          <a:ln>
            <a:noFill/>
          </a:ln>
        </p:spPr>
        <p:txBody>
          <a:bodyPr wrap="square" lIns="91440" tIns="45720" rIns="91440" bIns="45720" anchor="t" anchorCtr="0">
            <a:normAutofit/>
          </a:bodyPr>
          <a:lstStyle/>
          <a:p>
            <a:pPr marL="342900" indent="-342900">
              <a:lnSpc>
                <a:spcPct val="120000"/>
              </a:lnSpc>
              <a:buClr>
                <a:srgbClr val="FF0000"/>
              </a:buClr>
              <a:buFont typeface="Wingdings" panose="05000000000000000000" pitchFamily="2" charset="2"/>
              <a:buChar char="Ø"/>
            </a:pPr>
            <a:r>
              <a:rPr lang="zh-CN" altLang="en-US" sz="2200" dirty="0"/>
              <a:t>进程的阻塞是进程自身的一种主动行为。</a:t>
            </a:r>
          </a:p>
        </p:txBody>
      </p:sp>
      <p:sp>
        <p:nvSpPr>
          <p:cNvPr id="19" name="íšḻîḋè"/>
          <p:cNvSpPr/>
          <p:nvPr/>
        </p:nvSpPr>
        <p:spPr>
          <a:xfrm>
            <a:off x="2036929" y="3540333"/>
            <a:ext cx="8977147" cy="562877"/>
          </a:xfrm>
          <a:prstGeom prst="rect">
            <a:avLst/>
          </a:prstGeom>
          <a:noFill/>
          <a:ln>
            <a:noFill/>
          </a:ln>
        </p:spPr>
        <p:txBody>
          <a:bodyPr wrap="square" lIns="91440" tIns="45720" rIns="91440" bIns="45720" anchor="t" anchorCtr="0">
            <a:normAutofit/>
          </a:bodyPr>
          <a:lstStyle/>
          <a:p>
            <a:pPr marL="342900" indent="-342900">
              <a:lnSpc>
                <a:spcPct val="120000"/>
              </a:lnSpc>
              <a:buClr>
                <a:srgbClr val="FF0000"/>
              </a:buClr>
              <a:buFont typeface="Wingdings" panose="05000000000000000000" pitchFamily="2" charset="2"/>
              <a:buChar char="Ø"/>
            </a:pPr>
            <a:r>
              <a:rPr lang="zh-CN" altLang="en-US" sz="2200" dirty="0"/>
              <a:t>具体过程：停止执行；状态由执行改为阻塞；将</a:t>
            </a:r>
            <a:r>
              <a:rPr lang="en-US" altLang="zh-CN" sz="2200" dirty="0"/>
              <a:t>PCB</a:t>
            </a:r>
            <a:r>
              <a:rPr lang="zh-CN" altLang="en-US" sz="2200" dirty="0"/>
              <a:t>插入阻塞队列。</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进程的挂起与激活</a:t>
            </a:r>
          </a:p>
        </p:txBody>
      </p:sp>
      <p:sp>
        <p:nvSpPr>
          <p:cNvPr id="17" name="îṧľîdé"/>
          <p:cNvSpPr/>
          <p:nvPr/>
        </p:nvSpPr>
        <p:spPr>
          <a:xfrm>
            <a:off x="4330967" y="1869534"/>
            <a:ext cx="3550903" cy="2457767"/>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a:p>
        </p:txBody>
      </p:sp>
      <p:sp>
        <p:nvSpPr>
          <p:cNvPr id="21" name="内容占位符 2"/>
          <p:cNvSpPr txBox="1"/>
          <p:nvPr/>
        </p:nvSpPr>
        <p:spPr>
          <a:xfrm>
            <a:off x="1255312" y="2264434"/>
            <a:ext cx="2958730" cy="184392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800" dirty="0"/>
              <a:t>进程的</a:t>
            </a:r>
            <a:r>
              <a:rPr lang="zh-CN" altLang="en-US" sz="2800" dirty="0">
                <a:solidFill>
                  <a:srgbClr val="FF0000"/>
                </a:solidFill>
              </a:rPr>
              <a:t>挂起</a:t>
            </a:r>
          </a:p>
          <a:p>
            <a:pPr marL="342900" lvl="1" indent="-342900">
              <a:lnSpc>
                <a:spcPct val="150000"/>
              </a:lnSpc>
              <a:spcBef>
                <a:spcPts val="300"/>
              </a:spcBef>
              <a:buClr>
                <a:srgbClr val="E71101"/>
              </a:buClr>
              <a:buSzPct val="60000"/>
              <a:buFont typeface="Wingdings" panose="05000000000000000000" pitchFamily="2" charset="2"/>
              <a:buChar char="n"/>
              <a:defRPr/>
            </a:pPr>
            <a:r>
              <a:rPr lang="en-US" altLang="zh-CN" sz="2800" dirty="0">
                <a:solidFill>
                  <a:srgbClr val="FF0000"/>
                </a:solidFill>
              </a:rPr>
              <a:t>Suspend()</a:t>
            </a:r>
            <a:r>
              <a:rPr lang="zh-CN" altLang="en-US" sz="2800" dirty="0">
                <a:solidFill>
                  <a:srgbClr val="FF0000"/>
                </a:solidFill>
              </a:rPr>
              <a:t>原语</a:t>
            </a:r>
          </a:p>
          <a:p>
            <a:pPr marL="342900" lvl="1" indent="-342900">
              <a:lnSpc>
                <a:spcPct val="150000"/>
              </a:lnSpc>
              <a:spcBef>
                <a:spcPts val="300"/>
              </a:spcBef>
              <a:buClr>
                <a:srgbClr val="E71101"/>
              </a:buClr>
              <a:buSzPct val="60000"/>
              <a:buFont typeface="Wingdings" panose="05000000000000000000" pitchFamily="2" charset="2"/>
              <a:buChar char="n"/>
              <a:defRPr/>
            </a:pPr>
            <a:r>
              <a:rPr lang="zh-CN" altLang="en-US" sz="2800" dirty="0">
                <a:solidFill>
                  <a:schemeClr val="tx1">
                    <a:lumMod val="65000"/>
                    <a:lumOff val="35000"/>
                  </a:schemeClr>
                </a:solidFill>
              </a:rPr>
              <a:t>执行过程</a:t>
            </a:r>
          </a:p>
        </p:txBody>
      </p:sp>
      <p:sp>
        <p:nvSpPr>
          <p:cNvPr id="22" name="内容占位符 2"/>
          <p:cNvSpPr txBox="1"/>
          <p:nvPr/>
        </p:nvSpPr>
        <p:spPr>
          <a:xfrm>
            <a:off x="8117039" y="3009900"/>
            <a:ext cx="3551220" cy="201286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580"/>
              </a:spcBef>
              <a:buNone/>
              <a:defRPr/>
            </a:pPr>
            <a:r>
              <a:rPr lang="zh-CN" altLang="en-US" sz="2800" dirty="0"/>
              <a:t>进程的</a:t>
            </a:r>
            <a:r>
              <a:rPr lang="zh-CN" altLang="en-US" sz="2800" dirty="0">
                <a:solidFill>
                  <a:srgbClr val="FF0000"/>
                </a:solidFill>
              </a:rPr>
              <a:t>激活</a:t>
            </a:r>
            <a:r>
              <a:rPr lang="zh-CN" altLang="en-US" sz="2800" dirty="0"/>
              <a:t>过程</a:t>
            </a:r>
          </a:p>
          <a:p>
            <a:pPr marL="0" lvl="1" indent="-342900">
              <a:lnSpc>
                <a:spcPct val="150000"/>
              </a:lnSpc>
              <a:spcBef>
                <a:spcPts val="370"/>
              </a:spcBef>
              <a:buClr>
                <a:srgbClr val="E71101"/>
              </a:buClr>
              <a:buSzPct val="60000"/>
              <a:buFont typeface="Wingdings" panose="05000000000000000000" pitchFamily="2" charset="2"/>
              <a:buChar char="n"/>
              <a:defRPr/>
            </a:pPr>
            <a:r>
              <a:rPr lang="en-US" altLang="zh-CN" sz="2800" dirty="0">
                <a:solidFill>
                  <a:srgbClr val="FF0000"/>
                </a:solidFill>
              </a:rPr>
              <a:t>Active()</a:t>
            </a:r>
            <a:r>
              <a:rPr lang="zh-CN" altLang="en-US" sz="2800" dirty="0">
                <a:solidFill>
                  <a:srgbClr val="FF0000"/>
                </a:solidFill>
              </a:rPr>
              <a:t>原语</a:t>
            </a:r>
          </a:p>
          <a:p>
            <a:pPr marL="0" lvl="1" indent="-342900">
              <a:lnSpc>
                <a:spcPct val="150000"/>
              </a:lnSpc>
              <a:spcBef>
                <a:spcPts val="370"/>
              </a:spcBef>
              <a:buClr>
                <a:srgbClr val="E71101"/>
              </a:buClr>
              <a:buSzPct val="60000"/>
              <a:buFont typeface="Wingdings" panose="05000000000000000000" pitchFamily="2" charset="2"/>
              <a:buChar char="n"/>
              <a:defRPr/>
            </a:pPr>
            <a:r>
              <a:rPr lang="zh-CN" altLang="en-US" sz="2800" dirty="0">
                <a:solidFill>
                  <a:schemeClr val="tx1">
                    <a:lumMod val="65000"/>
                    <a:lumOff val="35000"/>
                  </a:schemeClr>
                </a:solidFill>
              </a:rPr>
              <a:t>执行过程</a:t>
            </a:r>
          </a:p>
        </p:txBody>
      </p:sp>
      <p:sp>
        <p:nvSpPr>
          <p:cNvPr id="23" name="íSľïdé"/>
          <p:cNvSpPr/>
          <p:nvPr/>
        </p:nvSpPr>
        <p:spPr>
          <a:xfrm>
            <a:off x="5228307" y="2304390"/>
            <a:ext cx="567702" cy="511936"/>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2200" kern="1200"/>
          </a:p>
        </p:txBody>
      </p:sp>
      <p:sp>
        <p:nvSpPr>
          <p:cNvPr id="24" name="ïŝļíḓê"/>
          <p:cNvSpPr/>
          <p:nvPr/>
        </p:nvSpPr>
        <p:spPr bwMode="auto">
          <a:xfrm>
            <a:off x="6310831" y="3252964"/>
            <a:ext cx="556774" cy="553604"/>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bg1"/>
          </a:solidFill>
          <a:ln>
            <a:noFill/>
          </a:ln>
        </p:spPr>
        <p:txBody>
          <a:bodyPr wrap="square" lIns="91440" tIns="45720" rIns="91440" bIns="45720">
            <a:normAutofit/>
          </a:bodyPr>
          <a:lstStyle/>
          <a:p>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latin typeface="+mj-ea"/>
                <a:ea typeface="+mj-ea"/>
              </a:rPr>
              <a:t>2.1 </a:t>
            </a:r>
            <a:r>
              <a:rPr lang="zh-CN" altLang="en-US" sz="2400" dirty="0">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latin typeface="+mj-ea"/>
              </a:rPr>
              <a:t>2.2 </a:t>
            </a:r>
            <a:r>
              <a:rPr lang="zh-CN" altLang="en-US" sz="2400" dirty="0">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latin typeface="+mj-ea"/>
              </a:rPr>
              <a:t>2.3 </a:t>
            </a:r>
            <a:r>
              <a:rPr lang="zh-CN" altLang="en-US" sz="2400" dirty="0">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solidFill>
                  <a:srgbClr val="0000FF"/>
                </a:solidFill>
                <a:latin typeface="+mj-ea"/>
              </a:rPr>
              <a:t>2.4 </a:t>
            </a:r>
            <a:r>
              <a:rPr lang="zh-CN" altLang="en-US" sz="2400" dirty="0">
                <a:solidFill>
                  <a:srgbClr val="0000FF"/>
                </a:solidFill>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latin typeface="+mj-ea"/>
              </a:rPr>
              <a:t>2.5 </a:t>
            </a:r>
            <a:r>
              <a:rPr lang="zh-CN" altLang="en-US" sz="2400" dirty="0">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latin typeface="+mj-ea"/>
              </a:rPr>
              <a:t>2.6 </a:t>
            </a:r>
            <a:r>
              <a:rPr lang="zh-CN" altLang="en-US" sz="2400" dirty="0">
                <a:latin typeface="+mj-ea"/>
              </a:rPr>
              <a:t>线程的实现</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solidFill>
                  <a:srgbClr val="0000FF"/>
                </a:solidFill>
                <a:latin typeface="+mj-ea"/>
                <a:ea typeface="+mj-ea"/>
              </a:rPr>
              <a:t>2.1 </a:t>
            </a:r>
            <a:r>
              <a:rPr lang="zh-CN" altLang="en-US" sz="2400" dirty="0">
                <a:solidFill>
                  <a:srgbClr val="0000FF"/>
                </a:solidFill>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latin typeface="+mj-ea"/>
              </a:rPr>
              <a:t>2.2 </a:t>
            </a:r>
            <a:r>
              <a:rPr lang="zh-CN" altLang="en-US" sz="2400" dirty="0">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latin typeface="+mj-ea"/>
              </a:rPr>
              <a:t>2.3 </a:t>
            </a:r>
            <a:r>
              <a:rPr lang="zh-CN" altLang="en-US" sz="2400" dirty="0">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latin typeface="+mj-ea"/>
              </a:rPr>
              <a:t>2.4 </a:t>
            </a:r>
            <a:r>
              <a:rPr lang="zh-CN" altLang="en-US" sz="2400" dirty="0">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latin typeface="+mj-ea"/>
              </a:rPr>
              <a:t>2.5 </a:t>
            </a:r>
            <a:r>
              <a:rPr lang="zh-CN" altLang="en-US" sz="2400" dirty="0">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latin typeface="+mj-ea"/>
              </a:rPr>
              <a:t>2.6 </a:t>
            </a:r>
            <a:r>
              <a:rPr lang="zh-CN" altLang="en-US" sz="2400" dirty="0">
                <a:latin typeface="+mj-ea"/>
              </a:rPr>
              <a:t>线程的实现</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进程通信概念</a:t>
            </a:r>
          </a:p>
        </p:txBody>
      </p:sp>
      <p:sp>
        <p:nvSpPr>
          <p:cNvPr id="26" name="íšḻîḋè"/>
          <p:cNvSpPr/>
          <p:nvPr/>
        </p:nvSpPr>
        <p:spPr>
          <a:xfrm>
            <a:off x="2527836" y="3015600"/>
            <a:ext cx="3306294" cy="523971"/>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400" dirty="0"/>
              <a:t>效率低</a:t>
            </a:r>
          </a:p>
          <a:p>
            <a:pPr marL="342900" indent="-342900">
              <a:lnSpc>
                <a:spcPct val="120000"/>
              </a:lnSpc>
              <a:buClr>
                <a:srgbClr val="FF0000"/>
              </a:buClr>
              <a:buFont typeface="Wingdings" panose="05000000000000000000" pitchFamily="2" charset="2"/>
              <a:buChar char="Ø"/>
            </a:pPr>
            <a:r>
              <a:rPr lang="zh-CN" altLang="en-US" sz="2400" dirty="0"/>
              <a:t>通信对用户不透明</a:t>
            </a:r>
          </a:p>
        </p:txBody>
      </p:sp>
      <p:sp>
        <p:nvSpPr>
          <p:cNvPr id="29" name="i$lîďê"/>
          <p:cNvSpPr/>
          <p:nvPr/>
        </p:nvSpPr>
        <p:spPr>
          <a:xfrm>
            <a:off x="2583471" y="2485431"/>
            <a:ext cx="5459360" cy="392877"/>
          </a:xfrm>
          <a:prstGeom prst="rect">
            <a:avLst/>
          </a:prstGeom>
          <a:noFill/>
          <a:ln>
            <a:noFill/>
          </a:ln>
        </p:spPr>
        <p:txBody>
          <a:bodyPr wrap="square" lIns="91440" tIns="45720" rIns="91440" bIns="45720" anchor="ctr" anchorCtr="0">
            <a:noAutofit/>
          </a:bodyPr>
          <a:lstStyle/>
          <a:p>
            <a:r>
              <a:rPr lang="zh-CN" altLang="en-US" sz="2400" dirty="0">
                <a:solidFill>
                  <a:srgbClr val="FF0000"/>
                </a:solidFill>
              </a:rPr>
              <a:t>低级进程通信 </a:t>
            </a:r>
            <a:r>
              <a:rPr lang="zh-CN" altLang="en-US" sz="2400" dirty="0"/>
              <a:t>：进程的同步和互斥</a:t>
            </a:r>
          </a:p>
        </p:txBody>
      </p:sp>
      <p:sp>
        <p:nvSpPr>
          <p:cNvPr id="32" name="î$ļíḋè"/>
          <p:cNvSpPr/>
          <p:nvPr/>
        </p:nvSpPr>
        <p:spPr>
          <a:xfrm>
            <a:off x="3987270" y="4894798"/>
            <a:ext cx="5459358" cy="969152"/>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400" dirty="0"/>
              <a:t>使用方便</a:t>
            </a:r>
          </a:p>
          <a:p>
            <a:pPr marL="342900" indent="-342900">
              <a:lnSpc>
                <a:spcPct val="120000"/>
              </a:lnSpc>
              <a:buClr>
                <a:srgbClr val="FF0000"/>
              </a:buClr>
              <a:buFont typeface="Wingdings" panose="05000000000000000000" pitchFamily="2" charset="2"/>
              <a:buChar char="Ø"/>
            </a:pPr>
            <a:r>
              <a:rPr lang="zh-CN" altLang="en-US" sz="2400" dirty="0"/>
              <a:t>高效地传送大量数据</a:t>
            </a:r>
          </a:p>
        </p:txBody>
      </p:sp>
      <p:sp>
        <p:nvSpPr>
          <p:cNvPr id="35" name="ïṧḷïḋè"/>
          <p:cNvSpPr/>
          <p:nvPr/>
        </p:nvSpPr>
        <p:spPr>
          <a:xfrm>
            <a:off x="3987270" y="4382023"/>
            <a:ext cx="3696051" cy="415102"/>
          </a:xfrm>
          <a:prstGeom prst="rect">
            <a:avLst/>
          </a:prstGeom>
          <a:noFill/>
          <a:ln>
            <a:noFill/>
          </a:ln>
        </p:spPr>
        <p:txBody>
          <a:bodyPr wrap="square" lIns="91440" tIns="45720" rIns="91440" bIns="45720" anchor="ctr" anchorCtr="0">
            <a:noAutofit/>
          </a:bodyPr>
          <a:lstStyle/>
          <a:p>
            <a:r>
              <a:rPr lang="zh-CN" altLang="en-US" sz="2400" dirty="0">
                <a:solidFill>
                  <a:srgbClr val="FF0000"/>
                </a:solidFill>
              </a:rPr>
              <a:t>高级进程通信</a:t>
            </a:r>
          </a:p>
        </p:txBody>
      </p:sp>
      <p:sp>
        <p:nvSpPr>
          <p:cNvPr id="41" name="íšḻíḑê"/>
          <p:cNvSpPr/>
          <p:nvPr/>
        </p:nvSpPr>
        <p:spPr>
          <a:xfrm>
            <a:off x="1955604" y="1531919"/>
            <a:ext cx="5177869" cy="405747"/>
          </a:xfrm>
          <a:prstGeom prst="rect">
            <a:avLst/>
          </a:prstGeom>
          <a:noFill/>
          <a:ln>
            <a:noFill/>
          </a:ln>
        </p:spPr>
        <p:txBody>
          <a:bodyPr wrap="square" lIns="91440" tIns="45720" rIns="91440" bIns="45720" anchor="ctr" anchorCtr="0">
            <a:noAutofit/>
          </a:bodyPr>
          <a:lstStyle/>
          <a:p>
            <a:r>
              <a:rPr lang="zh-CN" altLang="en-US" sz="2400" dirty="0"/>
              <a:t>进程通信是指进程之间的信息交换</a:t>
            </a:r>
          </a:p>
        </p:txBody>
      </p:sp>
      <p:sp>
        <p:nvSpPr>
          <p:cNvPr id="42" name="îSļiḓè"/>
          <p:cNvSpPr/>
          <p:nvPr/>
        </p:nvSpPr>
        <p:spPr>
          <a:xfrm>
            <a:off x="1272102" y="1412388"/>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3" name="íṥḻîḓe"/>
          <p:cNvSpPr/>
          <p:nvPr/>
        </p:nvSpPr>
        <p:spPr>
          <a:xfrm>
            <a:off x="3303766" y="4299421"/>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4" name="îşļiḓè"/>
          <p:cNvSpPr/>
          <p:nvPr/>
        </p:nvSpPr>
        <p:spPr>
          <a:xfrm>
            <a:off x="1899969" y="2384905"/>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5" name="îṡḷíďe"/>
          <p:cNvSpPr/>
          <p:nvPr/>
        </p:nvSpPr>
        <p:spPr>
          <a:xfrm>
            <a:off x="1462357" y="1608526"/>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sp>
        <p:nvSpPr>
          <p:cNvPr id="46" name="íSlíḋe"/>
          <p:cNvSpPr/>
          <p:nvPr/>
        </p:nvSpPr>
        <p:spPr>
          <a:xfrm>
            <a:off x="2090223" y="2606922"/>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sp>
        <p:nvSpPr>
          <p:cNvPr id="47" name="ïśḷïḓe"/>
          <p:cNvSpPr/>
          <p:nvPr/>
        </p:nvSpPr>
        <p:spPr>
          <a:xfrm>
            <a:off x="3522959" y="4488881"/>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进程通信的类型</a:t>
            </a:r>
            <a:r>
              <a:rPr lang="en-US" altLang="zh-CN" sz="2800" b="1" dirty="0">
                <a:solidFill>
                  <a:schemeClr val="bg1"/>
                </a:solidFill>
              </a:rPr>
              <a:t>(1)</a:t>
            </a:r>
            <a:endParaRPr lang="zh-CN" altLang="en-US" sz="2800" b="1" dirty="0">
              <a:solidFill>
                <a:schemeClr val="bg1"/>
              </a:solidFill>
            </a:endParaRPr>
          </a:p>
        </p:txBody>
      </p:sp>
      <p:sp>
        <p:nvSpPr>
          <p:cNvPr id="26" name="iṥlídè"/>
          <p:cNvSpPr/>
          <p:nvPr/>
        </p:nvSpPr>
        <p:spPr>
          <a:xfrm>
            <a:off x="6958245" y="1128057"/>
            <a:ext cx="5233755" cy="5008286"/>
          </a:xfrm>
          <a:prstGeom prst="rect">
            <a:avLst/>
          </a:prstGeom>
          <a:blipFill>
            <a:blip r:embed="rId2"/>
            <a:stretch>
              <a:fillRect t="-27413" b="-27272"/>
            </a:stretch>
          </a:blipFill>
          <a:ln w="2857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nvGrpSpPr>
          <p:cNvPr id="29" name="iṡļiḓe"/>
          <p:cNvGrpSpPr/>
          <p:nvPr/>
        </p:nvGrpSpPr>
        <p:grpSpPr>
          <a:xfrm>
            <a:off x="669925" y="1413665"/>
            <a:ext cx="6641921" cy="1651207"/>
            <a:chOff x="660400" y="1774273"/>
            <a:chExt cx="6641921" cy="1651207"/>
          </a:xfrm>
        </p:grpSpPr>
        <p:grpSp>
          <p:nvGrpSpPr>
            <p:cNvPr id="46" name="iSḻíḓè"/>
            <p:cNvGrpSpPr/>
            <p:nvPr/>
          </p:nvGrpSpPr>
          <p:grpSpPr>
            <a:xfrm>
              <a:off x="669925" y="1835355"/>
              <a:ext cx="6632396" cy="1590125"/>
              <a:chOff x="506214" y="1835355"/>
              <a:chExt cx="8365113" cy="1590125"/>
            </a:xfrm>
          </p:grpSpPr>
          <p:sp>
            <p:nvSpPr>
              <p:cNvPr id="50" name="îṧľîḋé"/>
              <p:cNvSpPr txBox="1"/>
              <p:nvPr/>
            </p:nvSpPr>
            <p:spPr>
              <a:xfrm>
                <a:off x="1296567" y="1835355"/>
                <a:ext cx="6293555"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t>共享存储器系统</a:t>
                </a:r>
              </a:p>
            </p:txBody>
          </p:sp>
          <p:sp>
            <p:nvSpPr>
              <p:cNvPr id="51" name="íşļîḓé"/>
              <p:cNvSpPr/>
              <p:nvPr/>
            </p:nvSpPr>
            <p:spPr bwMode="auto">
              <a:xfrm>
                <a:off x="506214" y="2279077"/>
                <a:ext cx="8365113" cy="1146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基于共享数据结构的通信方式（效率低）</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200" dirty="0"/>
                  <a:t>基于共享存储区的通信方式（高级）</a:t>
                </a:r>
              </a:p>
            </p:txBody>
          </p:sp>
        </p:grpSp>
        <p:grpSp>
          <p:nvGrpSpPr>
            <p:cNvPr id="47" name="ïS1íḋé"/>
            <p:cNvGrpSpPr/>
            <p:nvPr/>
          </p:nvGrpSpPr>
          <p:grpSpPr>
            <a:xfrm>
              <a:off x="660400" y="1774273"/>
              <a:ext cx="497734" cy="497734"/>
              <a:chOff x="660400" y="1774273"/>
              <a:chExt cx="497734" cy="497734"/>
            </a:xfrm>
          </p:grpSpPr>
          <p:sp>
            <p:nvSpPr>
              <p:cNvPr id="48" name="islîḋe"/>
              <p:cNvSpPr/>
              <p:nvPr/>
            </p:nvSpPr>
            <p:spPr>
              <a:xfrm>
                <a:off x="660400" y="1774273"/>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49" name="îŝlîďe"/>
              <p:cNvSpPr/>
              <p:nvPr/>
            </p:nvSpPr>
            <p:spPr>
              <a:xfrm>
                <a:off x="779848" y="1905708"/>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grpSp>
        <p:nvGrpSpPr>
          <p:cNvPr id="32" name="iŝļïḓê"/>
          <p:cNvGrpSpPr/>
          <p:nvPr/>
        </p:nvGrpSpPr>
        <p:grpSpPr>
          <a:xfrm>
            <a:off x="669925" y="3418638"/>
            <a:ext cx="5936937" cy="3034275"/>
            <a:chOff x="660400" y="1387902"/>
            <a:chExt cx="5936937" cy="3034275"/>
          </a:xfrm>
        </p:grpSpPr>
        <p:grpSp>
          <p:nvGrpSpPr>
            <p:cNvPr id="40" name="ïṧļïḓe"/>
            <p:cNvGrpSpPr/>
            <p:nvPr/>
          </p:nvGrpSpPr>
          <p:grpSpPr>
            <a:xfrm>
              <a:off x="660400" y="1447575"/>
              <a:ext cx="5936937" cy="2974602"/>
              <a:chOff x="494201" y="1447575"/>
              <a:chExt cx="7487965" cy="2974602"/>
            </a:xfrm>
          </p:grpSpPr>
          <p:sp>
            <p:nvSpPr>
              <p:cNvPr id="44" name="ïšļíďè"/>
              <p:cNvSpPr txBox="1"/>
              <p:nvPr/>
            </p:nvSpPr>
            <p:spPr>
              <a:xfrm>
                <a:off x="1296568" y="1447575"/>
                <a:ext cx="6293554"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t>管道通信</a:t>
                </a:r>
              </a:p>
            </p:txBody>
          </p:sp>
          <p:sp>
            <p:nvSpPr>
              <p:cNvPr id="45" name="íşľíḑè"/>
              <p:cNvSpPr/>
              <p:nvPr/>
            </p:nvSpPr>
            <p:spPr bwMode="auto">
              <a:xfrm>
                <a:off x="494201" y="2043717"/>
                <a:ext cx="7487965" cy="2378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spcBef>
                    <a:spcPts val="300"/>
                  </a:spcBef>
                  <a:spcAft>
                    <a:spcPts val="300"/>
                  </a:spcAft>
                  <a:buFont typeface="Wingdings" panose="05000000000000000000" pitchFamily="2" charset="2"/>
                  <a:buChar char="Ø"/>
                </a:pPr>
                <a:r>
                  <a:rPr lang="zh-CN" altLang="en-US" sz="2200" dirty="0"/>
                  <a:t>管道：用于连接一个读进程和一个写进程以实现它们之间通信的一个共享文件，又名</a:t>
                </a:r>
                <a:r>
                  <a:rPr lang="en-US" altLang="zh-CN" sz="2200" dirty="0"/>
                  <a:t>pipe</a:t>
                </a:r>
                <a:r>
                  <a:rPr lang="zh-CN" altLang="en-US" sz="2200" dirty="0"/>
                  <a:t>文件。</a:t>
                </a:r>
              </a:p>
              <a:p>
                <a:pPr marL="342900" lvl="1" indent="-342900">
                  <a:lnSpc>
                    <a:spcPct val="132000"/>
                  </a:lnSpc>
                  <a:spcBef>
                    <a:spcPts val="300"/>
                  </a:spcBef>
                  <a:spcAft>
                    <a:spcPts val="300"/>
                  </a:spcAft>
                  <a:buFont typeface="Wingdings" panose="05000000000000000000" pitchFamily="2" charset="2"/>
                  <a:buChar char="Ø"/>
                </a:pPr>
                <a:r>
                  <a:rPr lang="zh-CN" altLang="en-US" sz="2200" dirty="0"/>
                  <a:t>管道机制的协调能力：互斥、同步、对方是否存在</a:t>
                </a:r>
              </a:p>
            </p:txBody>
          </p:sp>
        </p:grpSp>
        <p:grpSp>
          <p:nvGrpSpPr>
            <p:cNvPr id="41" name="ïŝľídè"/>
            <p:cNvGrpSpPr/>
            <p:nvPr/>
          </p:nvGrpSpPr>
          <p:grpSpPr>
            <a:xfrm>
              <a:off x="660400" y="1387902"/>
              <a:ext cx="497734" cy="497734"/>
              <a:chOff x="660400" y="1387902"/>
              <a:chExt cx="497734" cy="497734"/>
            </a:xfrm>
          </p:grpSpPr>
          <p:sp>
            <p:nvSpPr>
              <p:cNvPr id="42" name="ïṡľïde"/>
              <p:cNvSpPr/>
              <p:nvPr/>
            </p:nvSpPr>
            <p:spPr>
              <a:xfrm>
                <a:off x="660400" y="1387902"/>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43" name="ïšliḍe"/>
              <p:cNvSpPr/>
              <p:nvPr/>
            </p:nvSpPr>
            <p:spPr>
              <a:xfrm>
                <a:off x="779848" y="1519337"/>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cxnSp>
        <p:nvCxnSpPr>
          <p:cNvPr id="35" name="直接连接符 34"/>
          <p:cNvCxnSpPr/>
          <p:nvPr/>
        </p:nvCxnSpPr>
        <p:spPr>
          <a:xfrm>
            <a:off x="679450" y="3155683"/>
            <a:ext cx="592741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进程通信的类型</a:t>
            </a:r>
            <a:r>
              <a:rPr lang="en-US" altLang="zh-CN" sz="2800" b="1" dirty="0">
                <a:solidFill>
                  <a:schemeClr val="bg1"/>
                </a:solidFill>
              </a:rPr>
              <a:t>(2)</a:t>
            </a:r>
            <a:endParaRPr lang="zh-CN" altLang="en-US" sz="2800" b="1" dirty="0">
              <a:solidFill>
                <a:schemeClr val="bg1"/>
              </a:solidFill>
            </a:endParaRPr>
          </a:p>
        </p:txBody>
      </p:sp>
      <p:sp>
        <p:nvSpPr>
          <p:cNvPr id="26" name="iṥlídè"/>
          <p:cNvSpPr/>
          <p:nvPr/>
        </p:nvSpPr>
        <p:spPr>
          <a:xfrm>
            <a:off x="6958245" y="1128057"/>
            <a:ext cx="5233755" cy="5008286"/>
          </a:xfrm>
          <a:prstGeom prst="rect">
            <a:avLst/>
          </a:prstGeom>
          <a:blipFill>
            <a:blip r:embed="rId2"/>
            <a:stretch>
              <a:fillRect t="-27413" b="-27272"/>
            </a:stretch>
          </a:blipFill>
          <a:ln w="2857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nvGrpSpPr>
          <p:cNvPr id="29" name="iṡļiḓe"/>
          <p:cNvGrpSpPr/>
          <p:nvPr/>
        </p:nvGrpSpPr>
        <p:grpSpPr>
          <a:xfrm>
            <a:off x="669925" y="1413665"/>
            <a:ext cx="6641921" cy="1651207"/>
            <a:chOff x="660400" y="1774273"/>
            <a:chExt cx="6641921" cy="1651207"/>
          </a:xfrm>
        </p:grpSpPr>
        <p:grpSp>
          <p:nvGrpSpPr>
            <p:cNvPr id="46" name="iSḻíḓè"/>
            <p:cNvGrpSpPr/>
            <p:nvPr/>
          </p:nvGrpSpPr>
          <p:grpSpPr>
            <a:xfrm>
              <a:off x="669925" y="1835355"/>
              <a:ext cx="6632396" cy="1590125"/>
              <a:chOff x="506214" y="1835355"/>
              <a:chExt cx="8365113" cy="1590125"/>
            </a:xfrm>
          </p:grpSpPr>
          <p:sp>
            <p:nvSpPr>
              <p:cNvPr id="50" name="îṧľîḋé"/>
              <p:cNvSpPr txBox="1"/>
              <p:nvPr/>
            </p:nvSpPr>
            <p:spPr>
              <a:xfrm>
                <a:off x="1296567" y="1835355"/>
                <a:ext cx="6293555"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t>消息传递系统</a:t>
                </a:r>
              </a:p>
            </p:txBody>
          </p:sp>
          <p:sp>
            <p:nvSpPr>
              <p:cNvPr id="51" name="íşļîḓé"/>
              <p:cNvSpPr/>
              <p:nvPr/>
            </p:nvSpPr>
            <p:spPr bwMode="auto">
              <a:xfrm>
                <a:off x="506214" y="2279077"/>
                <a:ext cx="8365113" cy="1146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zh-CN" altLang="en-US" sz="2400" dirty="0"/>
                  <a:t>直接通信方式</a:t>
                </a: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400" dirty="0"/>
                  <a:t>间接通信方式（通过邮箱）</a:t>
                </a:r>
              </a:p>
            </p:txBody>
          </p:sp>
        </p:grpSp>
        <p:grpSp>
          <p:nvGrpSpPr>
            <p:cNvPr id="47" name="ïS1íḋé"/>
            <p:cNvGrpSpPr/>
            <p:nvPr/>
          </p:nvGrpSpPr>
          <p:grpSpPr>
            <a:xfrm>
              <a:off x="660400" y="1774273"/>
              <a:ext cx="497734" cy="497734"/>
              <a:chOff x="660400" y="1774273"/>
              <a:chExt cx="497734" cy="497734"/>
            </a:xfrm>
          </p:grpSpPr>
          <p:sp>
            <p:nvSpPr>
              <p:cNvPr id="48" name="islîḋe"/>
              <p:cNvSpPr/>
              <p:nvPr/>
            </p:nvSpPr>
            <p:spPr>
              <a:xfrm>
                <a:off x="660400" y="1774273"/>
                <a:ext cx="497734" cy="49773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49" name="îŝlîďe"/>
              <p:cNvSpPr/>
              <p:nvPr/>
            </p:nvSpPr>
            <p:spPr>
              <a:xfrm>
                <a:off x="779848" y="1905708"/>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grpSp>
        <p:nvGrpSpPr>
          <p:cNvPr id="32" name="iŝļïḓê"/>
          <p:cNvGrpSpPr/>
          <p:nvPr/>
        </p:nvGrpSpPr>
        <p:grpSpPr>
          <a:xfrm>
            <a:off x="669925" y="3418638"/>
            <a:ext cx="5936937" cy="3034275"/>
            <a:chOff x="660400" y="1387902"/>
            <a:chExt cx="5936937" cy="3034275"/>
          </a:xfrm>
        </p:grpSpPr>
        <p:grpSp>
          <p:nvGrpSpPr>
            <p:cNvPr id="40" name="ïṧļïḓe"/>
            <p:cNvGrpSpPr/>
            <p:nvPr/>
          </p:nvGrpSpPr>
          <p:grpSpPr>
            <a:xfrm>
              <a:off x="660400" y="1447575"/>
              <a:ext cx="5936937" cy="2974602"/>
              <a:chOff x="494201" y="1447575"/>
              <a:chExt cx="7487965" cy="2974602"/>
            </a:xfrm>
          </p:grpSpPr>
          <p:sp>
            <p:nvSpPr>
              <p:cNvPr id="44" name="ïšļíďè"/>
              <p:cNvSpPr txBox="1"/>
              <p:nvPr/>
            </p:nvSpPr>
            <p:spPr>
              <a:xfrm>
                <a:off x="1296568" y="1447575"/>
                <a:ext cx="6293554"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t>客户机</a:t>
                </a:r>
                <a:r>
                  <a:rPr lang="en-US" altLang="zh-CN" sz="2800" dirty="0"/>
                  <a:t>-</a:t>
                </a:r>
                <a:r>
                  <a:rPr lang="zh-CN" altLang="en-US" sz="2800" dirty="0"/>
                  <a:t>服务器系统</a:t>
                </a:r>
              </a:p>
            </p:txBody>
          </p:sp>
          <p:sp>
            <p:nvSpPr>
              <p:cNvPr id="45" name="íşľíḑè"/>
              <p:cNvSpPr/>
              <p:nvPr/>
            </p:nvSpPr>
            <p:spPr bwMode="auto">
              <a:xfrm>
                <a:off x="494201" y="2043717"/>
                <a:ext cx="7487965" cy="2378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spcBef>
                    <a:spcPts val="300"/>
                  </a:spcBef>
                  <a:spcAft>
                    <a:spcPts val="300"/>
                  </a:spcAft>
                  <a:buFont typeface="Wingdings" panose="05000000000000000000" pitchFamily="2" charset="2"/>
                  <a:buChar char="Ø"/>
                </a:pPr>
                <a:r>
                  <a:rPr lang="zh-CN" altLang="en-US" sz="2400" dirty="0"/>
                  <a:t>套接字（</a:t>
                </a:r>
                <a:r>
                  <a:rPr lang="en-US" altLang="zh-CN" sz="2400" dirty="0"/>
                  <a:t>Socket</a:t>
                </a:r>
                <a:r>
                  <a:rPr lang="zh-CN" altLang="en-US" sz="2400" dirty="0"/>
                  <a:t>）</a:t>
                </a:r>
              </a:p>
              <a:p>
                <a:pPr marL="342900" lvl="1" indent="-342900">
                  <a:lnSpc>
                    <a:spcPct val="132000"/>
                  </a:lnSpc>
                  <a:spcBef>
                    <a:spcPts val="300"/>
                  </a:spcBef>
                  <a:spcAft>
                    <a:spcPts val="300"/>
                  </a:spcAft>
                  <a:buFont typeface="Wingdings" panose="05000000000000000000" pitchFamily="2" charset="2"/>
                  <a:buChar char="Ø"/>
                </a:pPr>
                <a:r>
                  <a:rPr lang="zh-CN" altLang="en-US" sz="2400" dirty="0"/>
                  <a:t>远程过程调用（</a:t>
                </a:r>
                <a:r>
                  <a:rPr lang="en-US" altLang="zh-CN" sz="2400" dirty="0"/>
                  <a:t>RPC</a:t>
                </a:r>
                <a:r>
                  <a:rPr lang="zh-CN" altLang="en-US" sz="2400" dirty="0"/>
                  <a:t>）和远程方法调用（</a:t>
                </a:r>
                <a:r>
                  <a:rPr lang="en-US" altLang="zh-CN" sz="2400" dirty="0"/>
                  <a:t>RMI</a:t>
                </a:r>
                <a:r>
                  <a:rPr lang="zh-CN" altLang="en-US" sz="2400" dirty="0"/>
                  <a:t>，</a:t>
                </a:r>
                <a:r>
                  <a:rPr lang="en-US" altLang="zh-CN" sz="2400" dirty="0"/>
                  <a:t>Java</a:t>
                </a:r>
                <a:r>
                  <a:rPr lang="zh-CN" altLang="en-US" sz="2400" dirty="0"/>
                  <a:t>）</a:t>
                </a:r>
              </a:p>
            </p:txBody>
          </p:sp>
        </p:grpSp>
        <p:grpSp>
          <p:nvGrpSpPr>
            <p:cNvPr id="41" name="ïŝľídè"/>
            <p:cNvGrpSpPr/>
            <p:nvPr/>
          </p:nvGrpSpPr>
          <p:grpSpPr>
            <a:xfrm>
              <a:off x="660400" y="1387902"/>
              <a:ext cx="497734" cy="497734"/>
              <a:chOff x="660400" y="1387902"/>
              <a:chExt cx="497734" cy="497734"/>
            </a:xfrm>
          </p:grpSpPr>
          <p:sp>
            <p:nvSpPr>
              <p:cNvPr id="42" name="ïṡľïde"/>
              <p:cNvSpPr/>
              <p:nvPr/>
            </p:nvSpPr>
            <p:spPr>
              <a:xfrm>
                <a:off x="660400" y="1387902"/>
                <a:ext cx="497734" cy="49773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43" name="ïšliḍe"/>
              <p:cNvSpPr/>
              <p:nvPr/>
            </p:nvSpPr>
            <p:spPr>
              <a:xfrm>
                <a:off x="779848" y="1519337"/>
                <a:ext cx="258838" cy="2348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5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cxnSp>
        <p:nvCxnSpPr>
          <p:cNvPr id="35" name="直接连接符 34"/>
          <p:cNvCxnSpPr/>
          <p:nvPr/>
        </p:nvCxnSpPr>
        <p:spPr>
          <a:xfrm>
            <a:off x="679450" y="3155683"/>
            <a:ext cx="592741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消息传递通信的实现方式</a:t>
            </a:r>
          </a:p>
        </p:txBody>
      </p:sp>
      <p:sp>
        <p:nvSpPr>
          <p:cNvPr id="23" name="íSľïdé"/>
          <p:cNvSpPr/>
          <p:nvPr/>
        </p:nvSpPr>
        <p:spPr>
          <a:xfrm>
            <a:off x="1546319" y="1615736"/>
            <a:ext cx="567702" cy="511936"/>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2200" kern="1200"/>
          </a:p>
        </p:txBody>
      </p:sp>
      <p:sp>
        <p:nvSpPr>
          <p:cNvPr id="26" name="ïŝļíḓê"/>
          <p:cNvSpPr/>
          <p:nvPr/>
        </p:nvSpPr>
        <p:spPr bwMode="auto">
          <a:xfrm>
            <a:off x="8562000" y="2185660"/>
            <a:ext cx="556774" cy="553604"/>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accent1"/>
          </a:solidFill>
          <a:ln>
            <a:noFill/>
          </a:ln>
        </p:spPr>
        <p:txBody>
          <a:bodyPr wrap="square" lIns="91440" tIns="45720" rIns="91440" bIns="45720">
            <a:normAutofit/>
          </a:bodyPr>
          <a:lstStyle/>
          <a:p>
            <a:endParaRPr lang="zh-CN" altLang="en-US"/>
          </a:p>
        </p:txBody>
      </p:sp>
      <p:sp>
        <p:nvSpPr>
          <p:cNvPr id="29" name="îṧľîdé"/>
          <p:cNvSpPr/>
          <p:nvPr/>
        </p:nvSpPr>
        <p:spPr>
          <a:xfrm>
            <a:off x="2930955" y="1353425"/>
            <a:ext cx="4034934" cy="2095500"/>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a:p>
        </p:txBody>
      </p:sp>
      <p:sp>
        <p:nvSpPr>
          <p:cNvPr id="32" name="内容占位符 2"/>
          <p:cNvSpPr txBox="1"/>
          <p:nvPr/>
        </p:nvSpPr>
        <p:spPr>
          <a:xfrm>
            <a:off x="534095" y="2247584"/>
            <a:ext cx="3791625" cy="17300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sz="2400" dirty="0"/>
              <a:t>直接通信方式</a:t>
            </a:r>
          </a:p>
          <a:p>
            <a:pPr marL="34290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chemeClr val="tx1">
                    <a:lumMod val="65000"/>
                    <a:lumOff val="35000"/>
                  </a:schemeClr>
                </a:solidFill>
              </a:rPr>
              <a:t>发送原语：</a:t>
            </a:r>
            <a:r>
              <a:rPr lang="en-US" altLang="zh-CN" sz="2200" dirty="0">
                <a:solidFill>
                  <a:schemeClr val="tx1">
                    <a:lumMod val="65000"/>
                    <a:lumOff val="35000"/>
                  </a:schemeClr>
                </a:solidFill>
              </a:rPr>
              <a:t>send(receiver, message) </a:t>
            </a:r>
          </a:p>
          <a:p>
            <a:pPr marL="34290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chemeClr val="tx1">
                    <a:lumMod val="65000"/>
                    <a:lumOff val="35000"/>
                  </a:schemeClr>
                </a:solidFill>
              </a:rPr>
              <a:t>接收原语：</a:t>
            </a:r>
            <a:r>
              <a:rPr lang="en-US" altLang="zh-CN" sz="2200" dirty="0">
                <a:solidFill>
                  <a:schemeClr val="tx1">
                    <a:lumMod val="65000"/>
                    <a:lumOff val="35000"/>
                  </a:schemeClr>
                </a:solidFill>
              </a:rPr>
              <a:t>receive(sender, message) </a:t>
            </a:r>
          </a:p>
        </p:txBody>
      </p:sp>
      <p:sp>
        <p:nvSpPr>
          <p:cNvPr id="35" name="内容占位符 2"/>
          <p:cNvSpPr txBox="1"/>
          <p:nvPr/>
        </p:nvSpPr>
        <p:spPr>
          <a:xfrm>
            <a:off x="6801999" y="2801188"/>
            <a:ext cx="5121499" cy="350060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sz="2400" dirty="0"/>
              <a:t>间接通信方式：通过信箱来完成</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chemeClr val="tx1">
                    <a:lumMod val="65000"/>
                    <a:lumOff val="35000"/>
                  </a:schemeClr>
                </a:solidFill>
              </a:rPr>
              <a:t>信箱结构</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chemeClr val="tx1">
                    <a:lumMod val="65000"/>
                    <a:lumOff val="35000"/>
                  </a:schemeClr>
                </a:solidFill>
              </a:rPr>
              <a:t>消息的发送和接收</a:t>
            </a:r>
          </a:p>
          <a:p>
            <a:pPr marL="457200" lvl="2" indent="-342900">
              <a:lnSpc>
                <a:spcPct val="132000"/>
              </a:lnSpc>
              <a:spcBef>
                <a:spcPts val="370"/>
              </a:spcBef>
              <a:buClr>
                <a:srgbClr val="E71101"/>
              </a:buClr>
              <a:buSzPct val="60000"/>
              <a:buFont typeface="Wingdings" panose="05000000000000000000" pitchFamily="2" charset="2"/>
              <a:buChar char="p"/>
              <a:defRPr/>
            </a:pPr>
            <a:r>
              <a:rPr lang="zh-CN" altLang="en-US" sz="2000" dirty="0">
                <a:solidFill>
                  <a:schemeClr val="tx1">
                    <a:lumMod val="65000"/>
                    <a:lumOff val="35000"/>
                  </a:schemeClr>
                </a:solidFill>
              </a:rPr>
              <a:t>发送原语：</a:t>
            </a:r>
            <a:r>
              <a:rPr lang="en-US" altLang="zh-CN" sz="2000" dirty="0">
                <a:solidFill>
                  <a:schemeClr val="tx1">
                    <a:lumMod val="65000"/>
                    <a:lumOff val="35000"/>
                  </a:schemeClr>
                </a:solidFill>
              </a:rPr>
              <a:t>send(mailbox, message) </a:t>
            </a:r>
          </a:p>
          <a:p>
            <a:pPr marL="457200" lvl="2" indent="-342900">
              <a:lnSpc>
                <a:spcPct val="132000"/>
              </a:lnSpc>
              <a:spcBef>
                <a:spcPts val="370"/>
              </a:spcBef>
              <a:buClr>
                <a:srgbClr val="E71101"/>
              </a:buClr>
              <a:buSzPct val="60000"/>
              <a:buFont typeface="Wingdings" panose="05000000000000000000" pitchFamily="2" charset="2"/>
              <a:buChar char="p"/>
              <a:defRPr/>
            </a:pPr>
            <a:r>
              <a:rPr lang="zh-CN" altLang="en-US" sz="2000" dirty="0">
                <a:solidFill>
                  <a:schemeClr val="tx1">
                    <a:lumMod val="65000"/>
                    <a:lumOff val="35000"/>
                  </a:schemeClr>
                </a:solidFill>
              </a:rPr>
              <a:t>接收原语：</a:t>
            </a:r>
            <a:r>
              <a:rPr lang="en-US" altLang="zh-CN" sz="2000" dirty="0">
                <a:solidFill>
                  <a:schemeClr val="tx1">
                    <a:lumMod val="65000"/>
                    <a:lumOff val="35000"/>
                  </a:schemeClr>
                </a:solidFill>
              </a:rPr>
              <a:t>receive(mailbox, message) </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200" dirty="0">
                <a:solidFill>
                  <a:schemeClr val="tx1">
                    <a:lumMod val="65000"/>
                    <a:lumOff val="35000"/>
                  </a:schemeClr>
                </a:solidFill>
              </a:rPr>
              <a:t>信箱类型</a:t>
            </a:r>
          </a:p>
          <a:p>
            <a:pPr marL="457200" lvl="2" indent="-342900">
              <a:lnSpc>
                <a:spcPct val="132000"/>
              </a:lnSpc>
              <a:spcBef>
                <a:spcPts val="370"/>
              </a:spcBef>
              <a:buClr>
                <a:srgbClr val="E71101"/>
              </a:buClr>
              <a:buSzPct val="60000"/>
              <a:buFont typeface="Wingdings" panose="05000000000000000000" pitchFamily="2" charset="2"/>
              <a:buChar char="p"/>
              <a:defRPr/>
            </a:pPr>
            <a:r>
              <a:rPr lang="zh-CN" altLang="en-US" sz="2000" dirty="0">
                <a:solidFill>
                  <a:schemeClr val="tx1">
                    <a:lumMod val="65000"/>
                    <a:lumOff val="35000"/>
                  </a:schemeClr>
                </a:solidFill>
              </a:rPr>
              <a:t>私用邮箱，公共邮箱，共享邮箱</a:t>
            </a:r>
          </a:p>
        </p:txBody>
      </p:sp>
      <p:sp>
        <p:nvSpPr>
          <p:cNvPr id="2" name="文本框 1">
            <a:extLst>
              <a:ext uri="{FF2B5EF4-FFF2-40B4-BE49-F238E27FC236}">
                <a16:creationId xmlns:a16="http://schemas.microsoft.com/office/drawing/2014/main" id="{A06CF277-C8CF-80A7-381B-1F8CAFF8F240}"/>
              </a:ext>
            </a:extLst>
          </p:cNvPr>
          <p:cNvSpPr txBox="1"/>
          <p:nvPr/>
        </p:nvSpPr>
        <p:spPr>
          <a:xfrm>
            <a:off x="8364828" y="6117128"/>
            <a:ext cx="1648496" cy="369332"/>
          </a:xfrm>
          <a:prstGeom prst="rect">
            <a:avLst/>
          </a:prstGeom>
          <a:noFill/>
        </p:spPr>
        <p:txBody>
          <a:bodyPr wrap="square" rtlCol="0">
            <a:spAutoFit/>
          </a:bodyPr>
          <a:lstStyle/>
          <a:p>
            <a:r>
              <a:rPr lang="zh-CN" altLang="en-US" dirty="0"/>
              <a:t>（</a:t>
            </a:r>
            <a:r>
              <a:rPr lang="zh-CN" altLang="en-US" dirty="0">
                <a:solidFill>
                  <a:srgbClr val="FF0000"/>
                </a:solidFill>
              </a:rPr>
              <a:t>由</a:t>
            </a:r>
            <a:r>
              <a:rPr lang="en-US" altLang="zh-CN" dirty="0">
                <a:solidFill>
                  <a:srgbClr val="FF0000"/>
                </a:solidFill>
              </a:rPr>
              <a:t>OS</a:t>
            </a:r>
            <a:r>
              <a:rPr lang="zh-CN" altLang="en-US" dirty="0">
                <a:solidFill>
                  <a:srgbClr val="FF0000"/>
                </a:solidFill>
              </a:rPr>
              <a:t>创建</a:t>
            </a:r>
            <a:r>
              <a:rPr lang="zh-CN" altLang="en-US" dirty="0"/>
              <a:t>）</a:t>
            </a:r>
          </a:p>
        </p:txBody>
      </p:sp>
      <p:sp>
        <p:nvSpPr>
          <p:cNvPr id="3" name="文本框 2">
            <a:extLst>
              <a:ext uri="{FF2B5EF4-FFF2-40B4-BE49-F238E27FC236}">
                <a16:creationId xmlns:a16="http://schemas.microsoft.com/office/drawing/2014/main" id="{76DE1E79-BC7C-BE51-B723-BBDF4D7BC56E}"/>
              </a:ext>
            </a:extLst>
          </p:cNvPr>
          <p:cNvSpPr txBox="1"/>
          <p:nvPr/>
        </p:nvSpPr>
        <p:spPr>
          <a:xfrm>
            <a:off x="9721403" y="6117128"/>
            <a:ext cx="1854750" cy="369332"/>
          </a:xfrm>
          <a:prstGeom prst="rect">
            <a:avLst/>
          </a:prstGeom>
          <a:noFill/>
        </p:spPr>
        <p:txBody>
          <a:bodyPr wrap="square" rtlCol="0">
            <a:spAutoFit/>
          </a:bodyPr>
          <a:lstStyle/>
          <a:p>
            <a:r>
              <a:rPr lang="zh-CN" altLang="en-US" dirty="0"/>
              <a:t>（</a:t>
            </a:r>
            <a:r>
              <a:rPr lang="zh-CN" altLang="en-US" dirty="0">
                <a:solidFill>
                  <a:srgbClr val="FF0000"/>
                </a:solidFill>
              </a:rPr>
              <a:t>由某进程创建</a:t>
            </a:r>
            <a:r>
              <a:rPr lang="zh-CN" altLang="en-US" dirty="0"/>
              <a: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en-US" altLang="zh-CN" sz="2800" b="1" dirty="0">
                <a:solidFill>
                  <a:schemeClr val="bg1"/>
                </a:solidFill>
              </a:rPr>
              <a:t>Linux</a:t>
            </a:r>
            <a:r>
              <a:rPr lang="zh-CN" altLang="en-US" sz="2800" b="1" dirty="0">
                <a:solidFill>
                  <a:schemeClr val="bg1"/>
                </a:solidFill>
              </a:rPr>
              <a:t>进程通信方式</a:t>
            </a:r>
          </a:p>
        </p:txBody>
      </p:sp>
      <p:grpSp>
        <p:nvGrpSpPr>
          <p:cNvPr id="8" name="22440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77982" y="1685798"/>
            <a:ext cx="11176257" cy="3733544"/>
            <a:chOff x="559588" y="1557009"/>
            <a:chExt cx="11176257" cy="3733544"/>
          </a:xfrm>
        </p:grpSpPr>
        <p:sp>
          <p:nvSpPr>
            <p:cNvPr id="9" name="íśḷíḋé"/>
            <p:cNvSpPr/>
            <p:nvPr/>
          </p:nvSpPr>
          <p:spPr bwMode="auto">
            <a:xfrm>
              <a:off x="4801181" y="2133141"/>
              <a:ext cx="2589100" cy="2588226"/>
            </a:xfrm>
            <a:prstGeom prst="ellipse">
              <a:avLst/>
            </a:prstGeom>
            <a:blipFill>
              <a:blip r:embed="rId3"/>
              <a:stretch>
                <a:fillRect l="-25098" r="-24851"/>
              </a:stretch>
            </a:blipFill>
            <a:ln w="57150">
              <a:solidFill>
                <a:schemeClr val="bg1">
                  <a:lumMod val="95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endParaRPr lang="en-US" sz="2800" b="1">
                <a:solidFill>
                  <a:schemeClr val="lt1"/>
                </a:solidFill>
              </a:endParaRPr>
            </a:p>
          </p:txBody>
        </p:sp>
        <p:sp>
          <p:nvSpPr>
            <p:cNvPr id="10" name="ïSlïďè"/>
            <p:cNvSpPr/>
            <p:nvPr/>
          </p:nvSpPr>
          <p:spPr bwMode="auto">
            <a:xfrm>
              <a:off x="4955845" y="2290426"/>
              <a:ext cx="343408" cy="342533"/>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91440" tIns="45720" rIns="91440" bIns="45720" numCol="1" anchor="t" anchorCtr="0" compatLnSpc="1">
              <a:normAutofit lnSpcReduction="10000"/>
            </a:bodyPr>
            <a:lstStyle/>
            <a:p>
              <a:endParaRPr lang="en-US"/>
            </a:p>
          </p:txBody>
        </p:sp>
        <p:sp>
          <p:nvSpPr>
            <p:cNvPr id="11" name="îśľïḓê"/>
            <p:cNvSpPr/>
            <p:nvPr/>
          </p:nvSpPr>
          <p:spPr bwMode="auto">
            <a:xfrm>
              <a:off x="4523309" y="3361717"/>
              <a:ext cx="394089" cy="176509"/>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6"/>
            </a:solidFill>
            <a:ln>
              <a:noFill/>
            </a:ln>
          </p:spPr>
          <p:txBody>
            <a:bodyPr vert="horz" wrap="square" lIns="91440" tIns="45720" rIns="91440" bIns="45720" numCol="1" anchor="t" anchorCtr="0" compatLnSpc="1">
              <a:normAutofit fontScale="32500" lnSpcReduction="20000"/>
            </a:bodyPr>
            <a:lstStyle/>
            <a:p>
              <a:endParaRPr lang="en-US"/>
            </a:p>
          </p:txBody>
        </p:sp>
        <p:sp>
          <p:nvSpPr>
            <p:cNvPr id="12" name="ïSlíďé"/>
            <p:cNvSpPr/>
            <p:nvPr/>
          </p:nvSpPr>
          <p:spPr bwMode="auto">
            <a:xfrm>
              <a:off x="4225048" y="1557009"/>
              <a:ext cx="846430" cy="846430"/>
            </a:xfrm>
            <a:prstGeom prst="ellipse">
              <a:avLst/>
            </a:prstGeom>
            <a:solidFill>
              <a:schemeClr val="accent1"/>
            </a:solidFill>
            <a:ln>
              <a:noFill/>
            </a:ln>
          </p:spPr>
          <p:txBody>
            <a:bodyPr vert="horz" wrap="square" lIns="91440" tIns="45720" rIns="91440" bIns="45720" numCol="1" anchor="t" anchorCtr="0" compatLnSpc="1">
              <a:normAutofit/>
            </a:bodyPr>
            <a:lstStyle/>
            <a:p>
              <a:endParaRPr lang="en-US"/>
            </a:p>
          </p:txBody>
        </p:sp>
        <p:sp>
          <p:nvSpPr>
            <p:cNvPr id="13" name="îSḷîḑê"/>
            <p:cNvSpPr/>
            <p:nvPr/>
          </p:nvSpPr>
          <p:spPr bwMode="auto">
            <a:xfrm>
              <a:off x="3622073" y="2998796"/>
              <a:ext cx="847397" cy="846430"/>
            </a:xfrm>
            <a:prstGeom prst="ellipse">
              <a:avLst/>
            </a:prstGeom>
            <a:solidFill>
              <a:schemeClr val="accent6"/>
            </a:solidFill>
            <a:ln>
              <a:noFill/>
            </a:ln>
          </p:spPr>
          <p:txBody>
            <a:bodyPr vert="horz" wrap="square" lIns="91440" tIns="45720" rIns="91440" bIns="45720" numCol="1" anchor="t" anchorCtr="0" compatLnSpc="1">
              <a:normAutofit/>
            </a:bodyPr>
            <a:lstStyle/>
            <a:p>
              <a:endParaRPr lang="en-US"/>
            </a:p>
          </p:txBody>
        </p:sp>
        <p:sp>
          <p:nvSpPr>
            <p:cNvPr id="14" name="îṣlîḑê"/>
            <p:cNvSpPr/>
            <p:nvPr/>
          </p:nvSpPr>
          <p:spPr bwMode="auto">
            <a:xfrm>
              <a:off x="4945359" y="4227664"/>
              <a:ext cx="352146" cy="352146"/>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5"/>
            </a:solidFill>
            <a:ln>
              <a:noFill/>
            </a:ln>
          </p:spPr>
          <p:txBody>
            <a:bodyPr vert="horz" wrap="square" lIns="91440" tIns="45720" rIns="91440" bIns="45720" numCol="1" anchor="t" anchorCtr="0" compatLnSpc="1">
              <a:normAutofit lnSpcReduction="10000"/>
            </a:bodyPr>
            <a:lstStyle/>
            <a:p>
              <a:endParaRPr lang="en-US"/>
            </a:p>
          </p:txBody>
        </p:sp>
        <p:sp>
          <p:nvSpPr>
            <p:cNvPr id="15" name="ï$ľîḓé"/>
            <p:cNvSpPr/>
            <p:nvPr/>
          </p:nvSpPr>
          <p:spPr bwMode="auto">
            <a:xfrm flipH="1">
              <a:off x="6892749" y="2290426"/>
              <a:ext cx="343408" cy="342533"/>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2"/>
            </a:solidFill>
            <a:ln>
              <a:noFill/>
            </a:ln>
          </p:spPr>
          <p:txBody>
            <a:bodyPr vert="horz" wrap="square" lIns="91440" tIns="45720" rIns="91440" bIns="45720" numCol="1" anchor="t" anchorCtr="0" compatLnSpc="1">
              <a:normAutofit lnSpcReduction="10000"/>
            </a:bodyPr>
            <a:lstStyle/>
            <a:p>
              <a:endParaRPr lang="en-US"/>
            </a:p>
          </p:txBody>
        </p:sp>
        <p:sp>
          <p:nvSpPr>
            <p:cNvPr id="16" name="isḷiḋé"/>
            <p:cNvSpPr/>
            <p:nvPr/>
          </p:nvSpPr>
          <p:spPr bwMode="auto">
            <a:xfrm flipH="1">
              <a:off x="7274604" y="3361717"/>
              <a:ext cx="394089" cy="176509"/>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3"/>
            </a:solidFill>
            <a:ln>
              <a:noFill/>
            </a:ln>
          </p:spPr>
          <p:txBody>
            <a:bodyPr vert="horz" wrap="square" lIns="91440" tIns="45720" rIns="91440" bIns="45720" numCol="1" anchor="t" anchorCtr="0" compatLnSpc="1">
              <a:normAutofit fontScale="32500" lnSpcReduction="20000"/>
            </a:bodyPr>
            <a:lstStyle/>
            <a:p>
              <a:endParaRPr lang="en-US"/>
            </a:p>
          </p:txBody>
        </p:sp>
        <p:sp>
          <p:nvSpPr>
            <p:cNvPr id="17" name="îśḻiďé"/>
            <p:cNvSpPr/>
            <p:nvPr/>
          </p:nvSpPr>
          <p:spPr bwMode="auto">
            <a:xfrm>
              <a:off x="7109163" y="1557009"/>
              <a:ext cx="846430" cy="846430"/>
            </a:xfrm>
            <a:prstGeom prst="ellipse">
              <a:avLst/>
            </a:prstGeom>
            <a:solidFill>
              <a:schemeClr val="accent2"/>
            </a:solidFill>
            <a:ln>
              <a:noFill/>
            </a:ln>
          </p:spPr>
          <p:txBody>
            <a:bodyPr vert="horz" wrap="square" lIns="91440" tIns="45720" rIns="91440" bIns="45720" numCol="1" anchor="t" anchorCtr="0" compatLnSpc="1">
              <a:normAutofit/>
            </a:bodyPr>
            <a:lstStyle/>
            <a:p>
              <a:endParaRPr lang="en-US"/>
            </a:p>
          </p:txBody>
        </p:sp>
        <p:sp>
          <p:nvSpPr>
            <p:cNvPr id="18" name="išľiďe"/>
            <p:cNvSpPr/>
            <p:nvPr/>
          </p:nvSpPr>
          <p:spPr bwMode="auto">
            <a:xfrm>
              <a:off x="7712046" y="2998796"/>
              <a:ext cx="847397" cy="846430"/>
            </a:xfrm>
            <a:prstGeom prst="ellipse">
              <a:avLst/>
            </a:prstGeom>
            <a:solidFill>
              <a:schemeClr val="accent3"/>
            </a:solidFill>
            <a:ln>
              <a:noFill/>
            </a:ln>
          </p:spPr>
          <p:txBody>
            <a:bodyPr vert="horz" wrap="square" lIns="91440" tIns="45720" rIns="91440" bIns="45720" numCol="1" anchor="t" anchorCtr="0" compatLnSpc="1">
              <a:normAutofit/>
            </a:bodyPr>
            <a:lstStyle/>
            <a:p>
              <a:endParaRPr lang="en-US"/>
            </a:p>
          </p:txBody>
        </p:sp>
        <p:sp>
          <p:nvSpPr>
            <p:cNvPr id="19" name="ïṡľíḍè"/>
            <p:cNvSpPr/>
            <p:nvPr/>
          </p:nvSpPr>
          <p:spPr bwMode="auto">
            <a:xfrm flipH="1">
              <a:off x="6894497" y="4227664"/>
              <a:ext cx="352146" cy="352146"/>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4"/>
            </a:solidFill>
            <a:ln>
              <a:noFill/>
            </a:ln>
          </p:spPr>
          <p:txBody>
            <a:bodyPr vert="horz" wrap="square" lIns="91440" tIns="45720" rIns="91440" bIns="45720" numCol="1" anchor="t" anchorCtr="0" compatLnSpc="1">
              <a:normAutofit lnSpcReduction="10000"/>
            </a:bodyPr>
            <a:lstStyle/>
            <a:p>
              <a:endParaRPr lang="en-US"/>
            </a:p>
          </p:txBody>
        </p:sp>
        <p:sp>
          <p:nvSpPr>
            <p:cNvPr id="21" name="isḷídé"/>
            <p:cNvSpPr/>
            <p:nvPr/>
          </p:nvSpPr>
          <p:spPr bwMode="auto">
            <a:xfrm>
              <a:off x="4220680" y="4443157"/>
              <a:ext cx="846430" cy="847396"/>
            </a:xfrm>
            <a:prstGeom prst="ellipse">
              <a:avLst/>
            </a:prstGeom>
            <a:solidFill>
              <a:schemeClr val="accent5"/>
            </a:solidFill>
            <a:ln>
              <a:noFill/>
            </a:ln>
          </p:spPr>
          <p:txBody>
            <a:bodyPr vert="horz" wrap="square" lIns="91440" tIns="45720" rIns="91440" bIns="45720" numCol="1" anchor="t" anchorCtr="0" compatLnSpc="1">
              <a:normAutofit/>
            </a:bodyPr>
            <a:lstStyle/>
            <a:p>
              <a:endParaRPr lang="en-US"/>
            </a:p>
          </p:txBody>
        </p:sp>
        <p:sp>
          <p:nvSpPr>
            <p:cNvPr id="22" name="íśľîḋé"/>
            <p:cNvSpPr/>
            <p:nvPr/>
          </p:nvSpPr>
          <p:spPr bwMode="auto">
            <a:xfrm>
              <a:off x="7115280" y="4443157"/>
              <a:ext cx="846430" cy="847396"/>
            </a:xfrm>
            <a:prstGeom prst="ellipse">
              <a:avLst/>
            </a:prstGeom>
            <a:solidFill>
              <a:schemeClr val="accent4"/>
            </a:solidFill>
            <a:ln>
              <a:noFill/>
            </a:ln>
          </p:spPr>
          <p:txBody>
            <a:bodyPr vert="horz" wrap="square" lIns="91440" tIns="45720" rIns="91440" bIns="45720" numCol="1" anchor="t" anchorCtr="0" compatLnSpc="1">
              <a:normAutofit/>
            </a:bodyPr>
            <a:lstStyle/>
            <a:p>
              <a:endParaRPr lang="en-US"/>
            </a:p>
          </p:txBody>
        </p:sp>
        <p:sp>
          <p:nvSpPr>
            <p:cNvPr id="24" name="ïṡḷidè"/>
            <p:cNvSpPr/>
            <p:nvPr/>
          </p:nvSpPr>
          <p:spPr bwMode="auto">
            <a:xfrm>
              <a:off x="7963389" y="3249916"/>
              <a:ext cx="344710" cy="344189"/>
            </a:xfrm>
            <a:custGeom>
              <a:avLst/>
              <a:gdLst>
                <a:gd name="connsiteX0" fmla="*/ 106370 w 607639"/>
                <a:gd name="connsiteY0" fmla="*/ 436610 h 606722"/>
                <a:gd name="connsiteX1" fmla="*/ 61329 w 607639"/>
                <a:gd name="connsiteY1" fmla="*/ 480515 h 606722"/>
                <a:gd name="connsiteX2" fmla="*/ 126397 w 607639"/>
                <a:gd name="connsiteY2" fmla="*/ 545485 h 606722"/>
                <a:gd name="connsiteX3" fmla="*/ 170369 w 607639"/>
                <a:gd name="connsiteY3" fmla="*/ 500513 h 606722"/>
                <a:gd name="connsiteX4" fmla="*/ 455714 w 607639"/>
                <a:gd name="connsiteY4" fmla="*/ 404481 h 606722"/>
                <a:gd name="connsiteX5" fmla="*/ 531614 w 607639"/>
                <a:gd name="connsiteY5" fmla="*/ 404481 h 606722"/>
                <a:gd name="connsiteX6" fmla="*/ 531703 w 607639"/>
                <a:gd name="connsiteY6" fmla="*/ 404481 h 606722"/>
                <a:gd name="connsiteX7" fmla="*/ 531792 w 607639"/>
                <a:gd name="connsiteY7" fmla="*/ 404481 h 606722"/>
                <a:gd name="connsiteX8" fmla="*/ 548075 w 607639"/>
                <a:gd name="connsiteY8" fmla="*/ 410525 h 606722"/>
                <a:gd name="connsiteX9" fmla="*/ 551456 w 607639"/>
                <a:gd name="connsiteY9" fmla="*/ 413991 h 606722"/>
                <a:gd name="connsiteX10" fmla="*/ 556973 w 607639"/>
                <a:gd name="connsiteY10" fmla="*/ 429012 h 606722"/>
                <a:gd name="connsiteX11" fmla="*/ 556973 w 607639"/>
                <a:gd name="connsiteY11" fmla="*/ 429811 h 606722"/>
                <a:gd name="connsiteX12" fmla="*/ 556973 w 607639"/>
                <a:gd name="connsiteY12" fmla="*/ 505625 h 606722"/>
                <a:gd name="connsiteX13" fmla="*/ 531614 w 607639"/>
                <a:gd name="connsiteY13" fmla="*/ 530867 h 606722"/>
                <a:gd name="connsiteX14" fmla="*/ 506343 w 607639"/>
                <a:gd name="connsiteY14" fmla="*/ 505625 h 606722"/>
                <a:gd name="connsiteX15" fmla="*/ 476001 w 607639"/>
                <a:gd name="connsiteY15" fmla="*/ 546065 h 606722"/>
                <a:gd name="connsiteX16" fmla="*/ 455714 w 607639"/>
                <a:gd name="connsiteY16" fmla="*/ 556197 h 606722"/>
                <a:gd name="connsiteX17" fmla="*/ 440498 w 607639"/>
                <a:gd name="connsiteY17" fmla="*/ 551131 h 606722"/>
                <a:gd name="connsiteX18" fmla="*/ 435515 w 607639"/>
                <a:gd name="connsiteY18" fmla="*/ 515757 h 606722"/>
                <a:gd name="connsiteX19" fmla="*/ 481073 w 607639"/>
                <a:gd name="connsiteY19" fmla="*/ 455053 h 606722"/>
                <a:gd name="connsiteX20" fmla="*/ 455714 w 607639"/>
                <a:gd name="connsiteY20" fmla="*/ 455053 h 606722"/>
                <a:gd name="connsiteX21" fmla="*/ 430443 w 607639"/>
                <a:gd name="connsiteY21" fmla="*/ 429811 h 606722"/>
                <a:gd name="connsiteX22" fmla="*/ 455714 w 607639"/>
                <a:gd name="connsiteY22" fmla="*/ 404481 h 606722"/>
                <a:gd name="connsiteX23" fmla="*/ 157786 w 607639"/>
                <a:gd name="connsiteY23" fmla="*/ 282117 h 606722"/>
                <a:gd name="connsiteX24" fmla="*/ 175710 w 607639"/>
                <a:gd name="connsiteY24" fmla="*/ 289516 h 606722"/>
                <a:gd name="connsiteX25" fmla="*/ 317685 w 607639"/>
                <a:gd name="connsiteY25" fmla="*/ 431277 h 606722"/>
                <a:gd name="connsiteX26" fmla="*/ 317685 w 607639"/>
                <a:gd name="connsiteY26" fmla="*/ 467006 h 606722"/>
                <a:gd name="connsiteX27" fmla="*/ 245229 w 607639"/>
                <a:gd name="connsiteY27" fmla="*/ 539441 h 606722"/>
                <a:gd name="connsiteX28" fmla="*/ 227248 w 607639"/>
                <a:gd name="connsiteY28" fmla="*/ 546818 h 606722"/>
                <a:gd name="connsiteX29" fmla="*/ 209357 w 607639"/>
                <a:gd name="connsiteY29" fmla="*/ 539441 h 606722"/>
                <a:gd name="connsiteX30" fmla="*/ 206241 w 607639"/>
                <a:gd name="connsiteY30" fmla="*/ 536242 h 606722"/>
                <a:gd name="connsiteX31" fmla="*/ 144734 w 607639"/>
                <a:gd name="connsiteY31" fmla="*/ 599079 h 606722"/>
                <a:gd name="connsiteX32" fmla="*/ 126753 w 607639"/>
                <a:gd name="connsiteY32" fmla="*/ 606722 h 606722"/>
                <a:gd name="connsiteX33" fmla="*/ 126575 w 607639"/>
                <a:gd name="connsiteY33" fmla="*/ 606722 h 606722"/>
                <a:gd name="connsiteX34" fmla="*/ 108684 w 607639"/>
                <a:gd name="connsiteY34" fmla="*/ 599256 h 606722"/>
                <a:gd name="connsiteX35" fmla="*/ 7388 w 607639"/>
                <a:gd name="connsiteY35" fmla="*/ 498113 h 606722"/>
                <a:gd name="connsiteX36" fmla="*/ 0 w 607639"/>
                <a:gd name="connsiteY36" fmla="*/ 480160 h 606722"/>
                <a:gd name="connsiteX37" fmla="*/ 7655 w 607639"/>
                <a:gd name="connsiteY37" fmla="*/ 462206 h 606722"/>
                <a:gd name="connsiteX38" fmla="*/ 70587 w 607639"/>
                <a:gd name="connsiteY38" fmla="*/ 400792 h 606722"/>
                <a:gd name="connsiteX39" fmla="*/ 67382 w 607639"/>
                <a:gd name="connsiteY39" fmla="*/ 397681 h 606722"/>
                <a:gd name="connsiteX40" fmla="*/ 59994 w 607639"/>
                <a:gd name="connsiteY40" fmla="*/ 379728 h 606722"/>
                <a:gd name="connsiteX41" fmla="*/ 67382 w 607639"/>
                <a:gd name="connsiteY41" fmla="*/ 361863 h 606722"/>
                <a:gd name="connsiteX42" fmla="*/ 139927 w 607639"/>
                <a:gd name="connsiteY42" fmla="*/ 289516 h 606722"/>
                <a:gd name="connsiteX43" fmla="*/ 157786 w 607639"/>
                <a:gd name="connsiteY43" fmla="*/ 282117 h 606722"/>
                <a:gd name="connsiteX44" fmla="*/ 363724 w 607639"/>
                <a:gd name="connsiteY44" fmla="*/ 101159 h 606722"/>
                <a:gd name="connsiteX45" fmla="*/ 353254 w 607639"/>
                <a:gd name="connsiteY45" fmla="*/ 105492 h 606722"/>
                <a:gd name="connsiteX46" fmla="*/ 320945 w 607639"/>
                <a:gd name="connsiteY46" fmla="*/ 137752 h 606722"/>
                <a:gd name="connsiteX47" fmla="*/ 323793 w 607639"/>
                <a:gd name="connsiteY47" fmla="*/ 139974 h 606722"/>
                <a:gd name="connsiteX48" fmla="*/ 335898 w 607639"/>
                <a:gd name="connsiteY48" fmla="*/ 148417 h 606722"/>
                <a:gd name="connsiteX49" fmla="*/ 341149 w 607639"/>
                <a:gd name="connsiteY49" fmla="*/ 151794 h 606722"/>
                <a:gd name="connsiteX50" fmla="*/ 359930 w 607639"/>
                <a:gd name="connsiteY50" fmla="*/ 162459 h 606722"/>
                <a:gd name="connsiteX51" fmla="*/ 408439 w 607639"/>
                <a:gd name="connsiteY51" fmla="*/ 198897 h 606722"/>
                <a:gd name="connsiteX52" fmla="*/ 444933 w 607639"/>
                <a:gd name="connsiteY52" fmla="*/ 247243 h 606722"/>
                <a:gd name="connsiteX53" fmla="*/ 455614 w 607639"/>
                <a:gd name="connsiteY53" fmla="*/ 266084 h 606722"/>
                <a:gd name="connsiteX54" fmla="*/ 458907 w 607639"/>
                <a:gd name="connsiteY54" fmla="*/ 271239 h 606722"/>
                <a:gd name="connsiteX55" fmla="*/ 467452 w 607639"/>
                <a:gd name="connsiteY55" fmla="*/ 283326 h 606722"/>
                <a:gd name="connsiteX56" fmla="*/ 469677 w 607639"/>
                <a:gd name="connsiteY56" fmla="*/ 286258 h 606722"/>
                <a:gd name="connsiteX57" fmla="*/ 501987 w 607639"/>
                <a:gd name="connsiteY57" fmla="*/ 253998 h 606722"/>
                <a:gd name="connsiteX58" fmla="*/ 501987 w 607639"/>
                <a:gd name="connsiteY58" fmla="*/ 233024 h 606722"/>
                <a:gd name="connsiteX59" fmla="*/ 374260 w 607639"/>
                <a:gd name="connsiteY59" fmla="*/ 105492 h 606722"/>
                <a:gd name="connsiteX60" fmla="*/ 363724 w 607639"/>
                <a:gd name="connsiteY60" fmla="*/ 101159 h 606722"/>
                <a:gd name="connsiteX61" fmla="*/ 177209 w 607639"/>
                <a:gd name="connsiteY61" fmla="*/ 50521 h 606722"/>
                <a:gd name="connsiteX62" fmla="*/ 195096 w 607639"/>
                <a:gd name="connsiteY62" fmla="*/ 57919 h 606722"/>
                <a:gd name="connsiteX63" fmla="*/ 195096 w 607639"/>
                <a:gd name="connsiteY63" fmla="*/ 93644 h 606722"/>
                <a:gd name="connsiteX64" fmla="*/ 137075 w 607639"/>
                <a:gd name="connsiteY64" fmla="*/ 151675 h 606722"/>
                <a:gd name="connsiteX65" fmla="*/ 151936 w 607639"/>
                <a:gd name="connsiteY65" fmla="*/ 151675 h 606722"/>
                <a:gd name="connsiteX66" fmla="*/ 177209 w 607639"/>
                <a:gd name="connsiteY66" fmla="*/ 176914 h 606722"/>
                <a:gd name="connsiteX67" fmla="*/ 151936 w 607639"/>
                <a:gd name="connsiteY67" fmla="*/ 202241 h 606722"/>
                <a:gd name="connsiteX68" fmla="*/ 75939 w 607639"/>
                <a:gd name="connsiteY68" fmla="*/ 202241 h 606722"/>
                <a:gd name="connsiteX69" fmla="*/ 59387 w 607639"/>
                <a:gd name="connsiteY69" fmla="*/ 196020 h 606722"/>
                <a:gd name="connsiteX70" fmla="*/ 55916 w 607639"/>
                <a:gd name="connsiteY70" fmla="*/ 192288 h 606722"/>
                <a:gd name="connsiteX71" fmla="*/ 50755 w 607639"/>
                <a:gd name="connsiteY71" fmla="*/ 178691 h 606722"/>
                <a:gd name="connsiteX72" fmla="*/ 50666 w 607639"/>
                <a:gd name="connsiteY72" fmla="*/ 176736 h 606722"/>
                <a:gd name="connsiteX73" fmla="*/ 50666 w 607639"/>
                <a:gd name="connsiteY73" fmla="*/ 101109 h 606722"/>
                <a:gd name="connsiteX74" fmla="*/ 75939 w 607639"/>
                <a:gd name="connsiteY74" fmla="*/ 75782 h 606722"/>
                <a:gd name="connsiteX75" fmla="*/ 101301 w 607639"/>
                <a:gd name="connsiteY75" fmla="*/ 101109 h 606722"/>
                <a:gd name="connsiteX76" fmla="*/ 101301 w 607639"/>
                <a:gd name="connsiteY76" fmla="*/ 115861 h 606722"/>
                <a:gd name="connsiteX77" fmla="*/ 159322 w 607639"/>
                <a:gd name="connsiteY77" fmla="*/ 57919 h 606722"/>
                <a:gd name="connsiteX78" fmla="*/ 177209 w 607639"/>
                <a:gd name="connsiteY78" fmla="*/ 50521 h 606722"/>
                <a:gd name="connsiteX79" fmla="*/ 480892 w 607639"/>
                <a:gd name="connsiteY79" fmla="*/ 0 h 606722"/>
                <a:gd name="connsiteX80" fmla="*/ 498960 w 607639"/>
                <a:gd name="connsiteY80" fmla="*/ 7376 h 606722"/>
                <a:gd name="connsiteX81" fmla="*/ 600162 w 607639"/>
                <a:gd name="connsiteY81" fmla="*/ 108513 h 606722"/>
                <a:gd name="connsiteX82" fmla="*/ 607639 w 607639"/>
                <a:gd name="connsiteY82" fmla="*/ 126554 h 606722"/>
                <a:gd name="connsiteX83" fmla="*/ 599984 w 607639"/>
                <a:gd name="connsiteY83" fmla="*/ 144507 h 606722"/>
                <a:gd name="connsiteX84" fmla="*/ 541417 w 607639"/>
                <a:gd name="connsiteY84" fmla="*/ 201741 h 606722"/>
                <a:gd name="connsiteX85" fmla="*/ 537768 w 607639"/>
                <a:gd name="connsiteY85" fmla="*/ 289724 h 606722"/>
                <a:gd name="connsiteX86" fmla="*/ 486499 w 607639"/>
                <a:gd name="connsiteY86" fmla="*/ 340915 h 606722"/>
                <a:gd name="connsiteX87" fmla="*/ 484719 w 607639"/>
                <a:gd name="connsiteY87" fmla="*/ 342159 h 606722"/>
                <a:gd name="connsiteX88" fmla="*/ 480002 w 607639"/>
                <a:gd name="connsiteY88" fmla="*/ 345270 h 606722"/>
                <a:gd name="connsiteX89" fmla="*/ 476530 w 607639"/>
                <a:gd name="connsiteY89" fmla="*/ 346869 h 606722"/>
                <a:gd name="connsiteX90" fmla="*/ 471190 w 607639"/>
                <a:gd name="connsiteY90" fmla="*/ 347847 h 606722"/>
                <a:gd name="connsiteX91" fmla="*/ 468609 w 607639"/>
                <a:gd name="connsiteY91" fmla="*/ 348380 h 606722"/>
                <a:gd name="connsiteX92" fmla="*/ 467452 w 607639"/>
                <a:gd name="connsiteY92" fmla="*/ 348114 h 606722"/>
                <a:gd name="connsiteX93" fmla="*/ 462111 w 607639"/>
                <a:gd name="connsiteY93" fmla="*/ 347047 h 606722"/>
                <a:gd name="connsiteX94" fmla="*/ 458373 w 607639"/>
                <a:gd name="connsiteY94" fmla="*/ 345981 h 606722"/>
                <a:gd name="connsiteX95" fmla="*/ 457305 w 607639"/>
                <a:gd name="connsiteY95" fmla="*/ 345714 h 606722"/>
                <a:gd name="connsiteX96" fmla="*/ 428911 w 607639"/>
                <a:gd name="connsiteY96" fmla="*/ 331494 h 606722"/>
                <a:gd name="connsiteX97" fmla="*/ 407282 w 607639"/>
                <a:gd name="connsiteY97" fmla="*/ 335049 h 606722"/>
                <a:gd name="connsiteX98" fmla="*/ 376308 w 607639"/>
                <a:gd name="connsiteY98" fmla="*/ 365888 h 606722"/>
                <a:gd name="connsiteX99" fmla="*/ 344265 w 607639"/>
                <a:gd name="connsiteY99" fmla="*/ 379219 h 606722"/>
                <a:gd name="connsiteX100" fmla="*/ 312133 w 607639"/>
                <a:gd name="connsiteY100" fmla="*/ 365888 h 606722"/>
                <a:gd name="connsiteX101" fmla="*/ 241194 w 607639"/>
                <a:gd name="connsiteY101" fmla="*/ 295057 h 606722"/>
                <a:gd name="connsiteX102" fmla="*/ 241194 w 607639"/>
                <a:gd name="connsiteY102" fmla="*/ 230891 h 606722"/>
                <a:gd name="connsiteX103" fmla="*/ 272079 w 607639"/>
                <a:gd name="connsiteY103" fmla="*/ 200052 h 606722"/>
                <a:gd name="connsiteX104" fmla="*/ 275551 w 607639"/>
                <a:gd name="connsiteY104" fmla="*/ 178456 h 606722"/>
                <a:gd name="connsiteX105" fmla="*/ 261398 w 607639"/>
                <a:gd name="connsiteY105" fmla="*/ 150106 h 606722"/>
                <a:gd name="connsiteX106" fmla="*/ 261131 w 607639"/>
                <a:gd name="connsiteY106" fmla="*/ 149039 h 606722"/>
                <a:gd name="connsiteX107" fmla="*/ 260063 w 607639"/>
                <a:gd name="connsiteY107" fmla="*/ 145307 h 606722"/>
                <a:gd name="connsiteX108" fmla="*/ 258995 w 607639"/>
                <a:gd name="connsiteY108" fmla="*/ 139974 h 606722"/>
                <a:gd name="connsiteX109" fmla="*/ 259262 w 607639"/>
                <a:gd name="connsiteY109" fmla="*/ 136242 h 606722"/>
                <a:gd name="connsiteX110" fmla="*/ 260241 w 607639"/>
                <a:gd name="connsiteY110" fmla="*/ 130909 h 606722"/>
                <a:gd name="connsiteX111" fmla="*/ 261754 w 607639"/>
                <a:gd name="connsiteY111" fmla="*/ 127443 h 606722"/>
                <a:gd name="connsiteX112" fmla="*/ 264959 w 607639"/>
                <a:gd name="connsiteY112" fmla="*/ 122733 h 606722"/>
                <a:gd name="connsiteX113" fmla="*/ 266116 w 607639"/>
                <a:gd name="connsiteY113" fmla="*/ 120955 h 606722"/>
                <a:gd name="connsiteX114" fmla="*/ 317384 w 607639"/>
                <a:gd name="connsiteY114" fmla="*/ 69676 h 606722"/>
                <a:gd name="connsiteX115" fmla="*/ 405591 w 607639"/>
                <a:gd name="connsiteY115" fmla="*/ 66121 h 606722"/>
                <a:gd name="connsiteX116" fmla="*/ 462912 w 607639"/>
                <a:gd name="connsiteY116" fmla="*/ 7554 h 606722"/>
                <a:gd name="connsiteX117" fmla="*/ 480892 w 607639"/>
                <a:gd name="connsiteY11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607639" h="606722">
                  <a:moveTo>
                    <a:pt x="106370" y="436610"/>
                  </a:moveTo>
                  <a:lnTo>
                    <a:pt x="61329" y="480515"/>
                  </a:lnTo>
                  <a:lnTo>
                    <a:pt x="126397" y="545485"/>
                  </a:lnTo>
                  <a:lnTo>
                    <a:pt x="170369" y="500513"/>
                  </a:lnTo>
                  <a:close/>
                  <a:moveTo>
                    <a:pt x="455714" y="404481"/>
                  </a:moveTo>
                  <a:lnTo>
                    <a:pt x="531614" y="404481"/>
                  </a:lnTo>
                  <a:lnTo>
                    <a:pt x="531703" y="404481"/>
                  </a:lnTo>
                  <a:lnTo>
                    <a:pt x="531792" y="404481"/>
                  </a:lnTo>
                  <a:cubicBezTo>
                    <a:pt x="538020" y="404481"/>
                    <a:pt x="543715" y="406792"/>
                    <a:pt x="548075" y="410525"/>
                  </a:cubicBezTo>
                  <a:cubicBezTo>
                    <a:pt x="549321" y="411591"/>
                    <a:pt x="550388" y="412747"/>
                    <a:pt x="551456" y="413991"/>
                  </a:cubicBezTo>
                  <a:cubicBezTo>
                    <a:pt x="554748" y="418079"/>
                    <a:pt x="556795" y="423323"/>
                    <a:pt x="556973" y="429012"/>
                  </a:cubicBezTo>
                  <a:cubicBezTo>
                    <a:pt x="556973" y="429278"/>
                    <a:pt x="556973" y="429545"/>
                    <a:pt x="556973" y="429811"/>
                  </a:cubicBezTo>
                  <a:lnTo>
                    <a:pt x="556973" y="505625"/>
                  </a:lnTo>
                  <a:cubicBezTo>
                    <a:pt x="556973" y="519579"/>
                    <a:pt x="545673" y="530867"/>
                    <a:pt x="531614" y="530867"/>
                  </a:cubicBezTo>
                  <a:cubicBezTo>
                    <a:pt x="517644" y="530867"/>
                    <a:pt x="506343" y="519579"/>
                    <a:pt x="506343" y="505625"/>
                  </a:cubicBezTo>
                  <a:lnTo>
                    <a:pt x="476001" y="546065"/>
                  </a:lnTo>
                  <a:cubicBezTo>
                    <a:pt x="471018" y="552731"/>
                    <a:pt x="463366" y="556197"/>
                    <a:pt x="455714" y="556197"/>
                  </a:cubicBezTo>
                  <a:cubicBezTo>
                    <a:pt x="450375" y="556197"/>
                    <a:pt x="445125" y="554508"/>
                    <a:pt x="440498" y="551131"/>
                  </a:cubicBezTo>
                  <a:cubicBezTo>
                    <a:pt x="429375" y="542776"/>
                    <a:pt x="427062" y="526867"/>
                    <a:pt x="435515" y="515757"/>
                  </a:cubicBezTo>
                  <a:lnTo>
                    <a:pt x="481073" y="455053"/>
                  </a:lnTo>
                  <a:lnTo>
                    <a:pt x="455714" y="455053"/>
                  </a:lnTo>
                  <a:cubicBezTo>
                    <a:pt x="441744" y="455053"/>
                    <a:pt x="430443" y="443765"/>
                    <a:pt x="430443" y="429811"/>
                  </a:cubicBezTo>
                  <a:cubicBezTo>
                    <a:pt x="430443" y="415857"/>
                    <a:pt x="441744" y="404481"/>
                    <a:pt x="455714" y="404481"/>
                  </a:cubicBezTo>
                  <a:close/>
                  <a:moveTo>
                    <a:pt x="157786" y="282117"/>
                  </a:moveTo>
                  <a:cubicBezTo>
                    <a:pt x="164272" y="282117"/>
                    <a:pt x="170770" y="284584"/>
                    <a:pt x="175710" y="289516"/>
                  </a:cubicBezTo>
                  <a:lnTo>
                    <a:pt x="317685" y="431277"/>
                  </a:lnTo>
                  <a:cubicBezTo>
                    <a:pt x="327565" y="441142"/>
                    <a:pt x="327565" y="457140"/>
                    <a:pt x="317685" y="467006"/>
                  </a:cubicBezTo>
                  <a:lnTo>
                    <a:pt x="245229" y="539441"/>
                  </a:lnTo>
                  <a:cubicBezTo>
                    <a:pt x="240422" y="544152"/>
                    <a:pt x="234013" y="546818"/>
                    <a:pt x="227248" y="546818"/>
                  </a:cubicBezTo>
                  <a:cubicBezTo>
                    <a:pt x="220572" y="546818"/>
                    <a:pt x="214163" y="544152"/>
                    <a:pt x="209357" y="539441"/>
                  </a:cubicBezTo>
                  <a:lnTo>
                    <a:pt x="206241" y="536242"/>
                  </a:lnTo>
                  <a:lnTo>
                    <a:pt x="144734" y="599079"/>
                  </a:lnTo>
                  <a:cubicBezTo>
                    <a:pt x="140016" y="603967"/>
                    <a:pt x="133518" y="606633"/>
                    <a:pt x="126753" y="606722"/>
                  </a:cubicBezTo>
                  <a:lnTo>
                    <a:pt x="126575" y="606722"/>
                  </a:lnTo>
                  <a:cubicBezTo>
                    <a:pt x="119899" y="606722"/>
                    <a:pt x="113491" y="604056"/>
                    <a:pt x="108684" y="599256"/>
                  </a:cubicBezTo>
                  <a:lnTo>
                    <a:pt x="7388" y="498113"/>
                  </a:lnTo>
                  <a:cubicBezTo>
                    <a:pt x="2670" y="493403"/>
                    <a:pt x="0" y="486914"/>
                    <a:pt x="0" y="480160"/>
                  </a:cubicBezTo>
                  <a:cubicBezTo>
                    <a:pt x="89" y="473405"/>
                    <a:pt x="2759" y="466917"/>
                    <a:pt x="7655" y="462206"/>
                  </a:cubicBezTo>
                  <a:lnTo>
                    <a:pt x="70587" y="400792"/>
                  </a:lnTo>
                  <a:lnTo>
                    <a:pt x="67382" y="397681"/>
                  </a:lnTo>
                  <a:cubicBezTo>
                    <a:pt x="62665" y="392882"/>
                    <a:pt x="59994" y="386482"/>
                    <a:pt x="59994" y="379728"/>
                  </a:cubicBezTo>
                  <a:cubicBezTo>
                    <a:pt x="59994" y="373062"/>
                    <a:pt x="62665" y="366663"/>
                    <a:pt x="67382" y="361863"/>
                  </a:cubicBezTo>
                  <a:lnTo>
                    <a:pt x="139927" y="289516"/>
                  </a:lnTo>
                  <a:cubicBezTo>
                    <a:pt x="144823" y="284584"/>
                    <a:pt x="151299" y="282117"/>
                    <a:pt x="157786" y="282117"/>
                  </a:cubicBezTo>
                  <a:close/>
                  <a:moveTo>
                    <a:pt x="363724" y="101159"/>
                  </a:moveTo>
                  <a:cubicBezTo>
                    <a:pt x="359930" y="101159"/>
                    <a:pt x="356147" y="102604"/>
                    <a:pt x="353254" y="105492"/>
                  </a:cubicBezTo>
                  <a:lnTo>
                    <a:pt x="320945" y="137752"/>
                  </a:lnTo>
                  <a:cubicBezTo>
                    <a:pt x="321835" y="138463"/>
                    <a:pt x="322814" y="139174"/>
                    <a:pt x="323793" y="139974"/>
                  </a:cubicBezTo>
                  <a:cubicBezTo>
                    <a:pt x="327709" y="142818"/>
                    <a:pt x="331715" y="145662"/>
                    <a:pt x="335898" y="148417"/>
                  </a:cubicBezTo>
                  <a:cubicBezTo>
                    <a:pt x="337678" y="149572"/>
                    <a:pt x="339369" y="150728"/>
                    <a:pt x="341149" y="151794"/>
                  </a:cubicBezTo>
                  <a:cubicBezTo>
                    <a:pt x="347113" y="155527"/>
                    <a:pt x="353254" y="159082"/>
                    <a:pt x="359930" y="162459"/>
                  </a:cubicBezTo>
                  <a:cubicBezTo>
                    <a:pt x="376040" y="170724"/>
                    <a:pt x="392863" y="183344"/>
                    <a:pt x="408439" y="198897"/>
                  </a:cubicBezTo>
                  <a:cubicBezTo>
                    <a:pt x="424016" y="214449"/>
                    <a:pt x="436655" y="231246"/>
                    <a:pt x="444933" y="247243"/>
                  </a:cubicBezTo>
                  <a:cubicBezTo>
                    <a:pt x="448315" y="253998"/>
                    <a:pt x="451875" y="260130"/>
                    <a:pt x="455614" y="266084"/>
                  </a:cubicBezTo>
                  <a:cubicBezTo>
                    <a:pt x="456682" y="267862"/>
                    <a:pt x="457839" y="269550"/>
                    <a:pt x="458907" y="271239"/>
                  </a:cubicBezTo>
                  <a:cubicBezTo>
                    <a:pt x="461666" y="275416"/>
                    <a:pt x="464514" y="279504"/>
                    <a:pt x="467452" y="283326"/>
                  </a:cubicBezTo>
                  <a:cubicBezTo>
                    <a:pt x="468164" y="284303"/>
                    <a:pt x="468876" y="285281"/>
                    <a:pt x="469677" y="286258"/>
                  </a:cubicBezTo>
                  <a:lnTo>
                    <a:pt x="501987" y="253998"/>
                  </a:lnTo>
                  <a:cubicBezTo>
                    <a:pt x="507772" y="248221"/>
                    <a:pt x="507772" y="238800"/>
                    <a:pt x="501987" y="233024"/>
                  </a:cubicBezTo>
                  <a:lnTo>
                    <a:pt x="374260" y="105492"/>
                  </a:lnTo>
                  <a:cubicBezTo>
                    <a:pt x="371323" y="102604"/>
                    <a:pt x="367518" y="101159"/>
                    <a:pt x="363724" y="101159"/>
                  </a:cubicBezTo>
                  <a:close/>
                  <a:moveTo>
                    <a:pt x="177209" y="50521"/>
                  </a:moveTo>
                  <a:cubicBezTo>
                    <a:pt x="183683" y="50521"/>
                    <a:pt x="190157" y="52987"/>
                    <a:pt x="195096" y="57919"/>
                  </a:cubicBezTo>
                  <a:cubicBezTo>
                    <a:pt x="205063" y="67784"/>
                    <a:pt x="205063" y="83869"/>
                    <a:pt x="195096" y="93644"/>
                  </a:cubicBezTo>
                  <a:lnTo>
                    <a:pt x="137075" y="151675"/>
                  </a:lnTo>
                  <a:lnTo>
                    <a:pt x="151936" y="151675"/>
                  </a:lnTo>
                  <a:cubicBezTo>
                    <a:pt x="165908" y="151675"/>
                    <a:pt x="177209" y="162961"/>
                    <a:pt x="177209" y="176914"/>
                  </a:cubicBezTo>
                  <a:cubicBezTo>
                    <a:pt x="177209" y="190866"/>
                    <a:pt x="165908" y="202241"/>
                    <a:pt x="151936" y="202241"/>
                  </a:cubicBezTo>
                  <a:lnTo>
                    <a:pt x="75939" y="202241"/>
                  </a:lnTo>
                  <a:cubicBezTo>
                    <a:pt x="69621" y="202241"/>
                    <a:pt x="63836" y="199842"/>
                    <a:pt x="59387" y="196020"/>
                  </a:cubicBezTo>
                  <a:cubicBezTo>
                    <a:pt x="58141" y="194954"/>
                    <a:pt x="56984" y="193710"/>
                    <a:pt x="55916" y="192288"/>
                  </a:cubicBezTo>
                  <a:cubicBezTo>
                    <a:pt x="52980" y="188466"/>
                    <a:pt x="51111" y="183845"/>
                    <a:pt x="50755" y="178691"/>
                  </a:cubicBezTo>
                  <a:cubicBezTo>
                    <a:pt x="50666" y="178069"/>
                    <a:pt x="50666" y="177447"/>
                    <a:pt x="50666" y="176736"/>
                  </a:cubicBezTo>
                  <a:lnTo>
                    <a:pt x="50666" y="101109"/>
                  </a:lnTo>
                  <a:cubicBezTo>
                    <a:pt x="50666" y="87157"/>
                    <a:pt x="61968" y="75782"/>
                    <a:pt x="75939" y="75782"/>
                  </a:cubicBezTo>
                  <a:cubicBezTo>
                    <a:pt x="89910" y="75782"/>
                    <a:pt x="101301" y="87157"/>
                    <a:pt x="101301" y="101109"/>
                  </a:cubicBezTo>
                  <a:lnTo>
                    <a:pt x="101301" y="115861"/>
                  </a:lnTo>
                  <a:lnTo>
                    <a:pt x="159322" y="57919"/>
                  </a:lnTo>
                  <a:cubicBezTo>
                    <a:pt x="164261" y="52987"/>
                    <a:pt x="170735" y="50521"/>
                    <a:pt x="177209" y="50521"/>
                  </a:cubicBezTo>
                  <a:close/>
                  <a:moveTo>
                    <a:pt x="480892" y="0"/>
                  </a:moveTo>
                  <a:cubicBezTo>
                    <a:pt x="487122" y="0"/>
                    <a:pt x="494154" y="2666"/>
                    <a:pt x="498960" y="7376"/>
                  </a:cubicBezTo>
                  <a:lnTo>
                    <a:pt x="600162" y="108513"/>
                  </a:lnTo>
                  <a:cubicBezTo>
                    <a:pt x="604969" y="113312"/>
                    <a:pt x="607639" y="119800"/>
                    <a:pt x="607639" y="126554"/>
                  </a:cubicBezTo>
                  <a:cubicBezTo>
                    <a:pt x="607550" y="133309"/>
                    <a:pt x="604880" y="139708"/>
                    <a:pt x="599984" y="144507"/>
                  </a:cubicBezTo>
                  <a:lnTo>
                    <a:pt x="541417" y="201741"/>
                  </a:lnTo>
                  <a:cubicBezTo>
                    <a:pt x="562957" y="227425"/>
                    <a:pt x="561978" y="265640"/>
                    <a:pt x="537768" y="289724"/>
                  </a:cubicBezTo>
                  <a:lnTo>
                    <a:pt x="486499" y="340915"/>
                  </a:lnTo>
                  <a:cubicBezTo>
                    <a:pt x="485965" y="341537"/>
                    <a:pt x="485342" y="341715"/>
                    <a:pt x="484719" y="342159"/>
                  </a:cubicBezTo>
                  <a:cubicBezTo>
                    <a:pt x="483206" y="343403"/>
                    <a:pt x="481693" y="344470"/>
                    <a:pt x="480002" y="345270"/>
                  </a:cubicBezTo>
                  <a:cubicBezTo>
                    <a:pt x="478845" y="345892"/>
                    <a:pt x="477688" y="346425"/>
                    <a:pt x="476530" y="346869"/>
                  </a:cubicBezTo>
                  <a:cubicBezTo>
                    <a:pt x="474750" y="347403"/>
                    <a:pt x="472970" y="347669"/>
                    <a:pt x="471190" y="347847"/>
                  </a:cubicBezTo>
                  <a:cubicBezTo>
                    <a:pt x="470300" y="347936"/>
                    <a:pt x="469499" y="348380"/>
                    <a:pt x="468609" y="348380"/>
                  </a:cubicBezTo>
                  <a:cubicBezTo>
                    <a:pt x="468253" y="348380"/>
                    <a:pt x="467808" y="348114"/>
                    <a:pt x="467452" y="348114"/>
                  </a:cubicBezTo>
                  <a:cubicBezTo>
                    <a:pt x="465582" y="348025"/>
                    <a:pt x="463891" y="347580"/>
                    <a:pt x="462111" y="347047"/>
                  </a:cubicBezTo>
                  <a:cubicBezTo>
                    <a:pt x="460776" y="346692"/>
                    <a:pt x="459530" y="346514"/>
                    <a:pt x="458373" y="345981"/>
                  </a:cubicBezTo>
                  <a:cubicBezTo>
                    <a:pt x="458017" y="345892"/>
                    <a:pt x="457661" y="345892"/>
                    <a:pt x="457305" y="345714"/>
                  </a:cubicBezTo>
                  <a:lnTo>
                    <a:pt x="428911" y="331494"/>
                  </a:lnTo>
                  <a:cubicBezTo>
                    <a:pt x="421702" y="327940"/>
                    <a:pt x="412979" y="329273"/>
                    <a:pt x="407282" y="335049"/>
                  </a:cubicBezTo>
                  <a:lnTo>
                    <a:pt x="376308" y="365888"/>
                  </a:lnTo>
                  <a:cubicBezTo>
                    <a:pt x="367763" y="374509"/>
                    <a:pt x="356370" y="379219"/>
                    <a:pt x="344265" y="379219"/>
                  </a:cubicBezTo>
                  <a:cubicBezTo>
                    <a:pt x="332160" y="379219"/>
                    <a:pt x="320678" y="374509"/>
                    <a:pt x="312133" y="365888"/>
                  </a:cubicBezTo>
                  <a:lnTo>
                    <a:pt x="241194" y="295057"/>
                  </a:lnTo>
                  <a:cubicBezTo>
                    <a:pt x="223481" y="277371"/>
                    <a:pt x="223481" y="248576"/>
                    <a:pt x="241194" y="230891"/>
                  </a:cubicBezTo>
                  <a:lnTo>
                    <a:pt x="272079" y="200052"/>
                  </a:lnTo>
                  <a:cubicBezTo>
                    <a:pt x="277776" y="194364"/>
                    <a:pt x="279200" y="185655"/>
                    <a:pt x="275551" y="178456"/>
                  </a:cubicBezTo>
                  <a:lnTo>
                    <a:pt x="261398" y="150106"/>
                  </a:lnTo>
                  <a:cubicBezTo>
                    <a:pt x="261220" y="149750"/>
                    <a:pt x="261220" y="149395"/>
                    <a:pt x="261131" y="149039"/>
                  </a:cubicBezTo>
                  <a:cubicBezTo>
                    <a:pt x="260508" y="147884"/>
                    <a:pt x="260330" y="146640"/>
                    <a:pt x="260063" y="145307"/>
                  </a:cubicBezTo>
                  <a:cubicBezTo>
                    <a:pt x="259529" y="143529"/>
                    <a:pt x="259084" y="141841"/>
                    <a:pt x="258995" y="139974"/>
                  </a:cubicBezTo>
                  <a:cubicBezTo>
                    <a:pt x="258906" y="138730"/>
                    <a:pt x="259084" y="137486"/>
                    <a:pt x="259262" y="136242"/>
                  </a:cubicBezTo>
                  <a:cubicBezTo>
                    <a:pt x="259440" y="134375"/>
                    <a:pt x="259707" y="132687"/>
                    <a:pt x="260241" y="130909"/>
                  </a:cubicBezTo>
                  <a:cubicBezTo>
                    <a:pt x="260686" y="129754"/>
                    <a:pt x="261220" y="128599"/>
                    <a:pt x="261754" y="127443"/>
                  </a:cubicBezTo>
                  <a:cubicBezTo>
                    <a:pt x="262644" y="125755"/>
                    <a:pt x="263713" y="124155"/>
                    <a:pt x="264959" y="122733"/>
                  </a:cubicBezTo>
                  <a:cubicBezTo>
                    <a:pt x="265404" y="122111"/>
                    <a:pt x="265582" y="121400"/>
                    <a:pt x="266116" y="120955"/>
                  </a:cubicBezTo>
                  <a:lnTo>
                    <a:pt x="317384" y="69676"/>
                  </a:lnTo>
                  <a:cubicBezTo>
                    <a:pt x="341505" y="45592"/>
                    <a:pt x="379868" y="44525"/>
                    <a:pt x="405591" y="66121"/>
                  </a:cubicBezTo>
                  <a:lnTo>
                    <a:pt x="462912" y="7554"/>
                  </a:lnTo>
                  <a:cubicBezTo>
                    <a:pt x="467719" y="2755"/>
                    <a:pt x="474127" y="89"/>
                    <a:pt x="480892"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5" name="iṡļîḍé"/>
            <p:cNvSpPr/>
            <p:nvPr/>
          </p:nvSpPr>
          <p:spPr bwMode="auto">
            <a:xfrm>
              <a:off x="7366140" y="4694761"/>
              <a:ext cx="344710" cy="344189"/>
            </a:xfrm>
            <a:custGeom>
              <a:avLst/>
              <a:gdLst>
                <a:gd name="connsiteX0" fmla="*/ 257564 w 607639"/>
                <a:gd name="connsiteY0" fmla="*/ 92370 h 606722"/>
                <a:gd name="connsiteX1" fmla="*/ 277411 w 607639"/>
                <a:gd name="connsiteY1" fmla="*/ 112098 h 606722"/>
                <a:gd name="connsiteX2" fmla="*/ 277411 w 607639"/>
                <a:gd name="connsiteY2" fmla="*/ 329729 h 606722"/>
                <a:gd name="connsiteX3" fmla="*/ 495281 w 607639"/>
                <a:gd name="connsiteY3" fmla="*/ 329729 h 606722"/>
                <a:gd name="connsiteX4" fmla="*/ 515128 w 607639"/>
                <a:gd name="connsiteY4" fmla="*/ 349546 h 606722"/>
                <a:gd name="connsiteX5" fmla="*/ 257564 w 607639"/>
                <a:gd name="connsiteY5" fmla="*/ 606722 h 606722"/>
                <a:gd name="connsiteX6" fmla="*/ 0 w 607639"/>
                <a:gd name="connsiteY6" fmla="*/ 349546 h 606722"/>
                <a:gd name="connsiteX7" fmla="*/ 257564 w 607639"/>
                <a:gd name="connsiteY7" fmla="*/ 92370 h 606722"/>
                <a:gd name="connsiteX8" fmla="*/ 350027 w 607639"/>
                <a:gd name="connsiteY8" fmla="*/ 0 h 606722"/>
                <a:gd name="connsiteX9" fmla="*/ 607639 w 607639"/>
                <a:gd name="connsiteY9" fmla="*/ 257220 h 606722"/>
                <a:gd name="connsiteX10" fmla="*/ 587788 w 607639"/>
                <a:gd name="connsiteY10" fmla="*/ 277040 h 606722"/>
                <a:gd name="connsiteX11" fmla="*/ 350027 w 607639"/>
                <a:gd name="connsiteY11" fmla="*/ 277040 h 606722"/>
                <a:gd name="connsiteX12" fmla="*/ 330176 w 607639"/>
                <a:gd name="connsiteY12" fmla="*/ 257220 h 606722"/>
                <a:gd name="connsiteX13" fmla="*/ 330176 w 607639"/>
                <a:gd name="connsiteY13" fmla="*/ 19820 h 606722"/>
                <a:gd name="connsiteX14" fmla="*/ 350027 w 607639"/>
                <a:gd name="connsiteY1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639" h="606722">
                  <a:moveTo>
                    <a:pt x="257564" y="92370"/>
                  </a:moveTo>
                  <a:cubicBezTo>
                    <a:pt x="268511" y="92370"/>
                    <a:pt x="277411" y="101168"/>
                    <a:pt x="277411" y="112098"/>
                  </a:cubicBezTo>
                  <a:lnTo>
                    <a:pt x="277411" y="329729"/>
                  </a:lnTo>
                  <a:lnTo>
                    <a:pt x="495281" y="329729"/>
                  </a:lnTo>
                  <a:cubicBezTo>
                    <a:pt x="506228" y="329729"/>
                    <a:pt x="515128" y="338616"/>
                    <a:pt x="515128" y="349546"/>
                  </a:cubicBezTo>
                  <a:cubicBezTo>
                    <a:pt x="515128" y="491286"/>
                    <a:pt x="399607" y="606722"/>
                    <a:pt x="257564" y="606722"/>
                  </a:cubicBezTo>
                  <a:cubicBezTo>
                    <a:pt x="115521" y="606722"/>
                    <a:pt x="0" y="491286"/>
                    <a:pt x="0" y="349546"/>
                  </a:cubicBezTo>
                  <a:cubicBezTo>
                    <a:pt x="0" y="207717"/>
                    <a:pt x="115521" y="92370"/>
                    <a:pt x="257564" y="92370"/>
                  </a:cubicBezTo>
                  <a:close/>
                  <a:moveTo>
                    <a:pt x="350027" y="0"/>
                  </a:moveTo>
                  <a:cubicBezTo>
                    <a:pt x="492007" y="0"/>
                    <a:pt x="607639" y="115367"/>
                    <a:pt x="607639" y="257220"/>
                  </a:cubicBezTo>
                  <a:cubicBezTo>
                    <a:pt x="607639" y="268152"/>
                    <a:pt x="598737" y="277040"/>
                    <a:pt x="587788" y="277040"/>
                  </a:cubicBezTo>
                  <a:lnTo>
                    <a:pt x="350027" y="277040"/>
                  </a:lnTo>
                  <a:cubicBezTo>
                    <a:pt x="339078" y="277040"/>
                    <a:pt x="330176" y="268152"/>
                    <a:pt x="330176" y="257220"/>
                  </a:cubicBezTo>
                  <a:lnTo>
                    <a:pt x="330176" y="19820"/>
                  </a:lnTo>
                  <a:cubicBezTo>
                    <a:pt x="330176" y="8888"/>
                    <a:pt x="339078" y="0"/>
                    <a:pt x="350027"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7" name="îṣľiḓè"/>
            <p:cNvSpPr/>
            <p:nvPr/>
          </p:nvSpPr>
          <p:spPr bwMode="auto">
            <a:xfrm>
              <a:off x="4471521" y="1860106"/>
              <a:ext cx="353485" cy="240234"/>
            </a:xfrm>
            <a:custGeom>
              <a:avLst/>
              <a:gdLst>
                <a:gd name="connsiteX0" fmla="*/ 437011 w 604816"/>
                <a:gd name="connsiteY0" fmla="*/ 83550 h 411044"/>
                <a:gd name="connsiteX1" fmla="*/ 604816 w 604816"/>
                <a:gd name="connsiteY1" fmla="*/ 214450 h 411044"/>
                <a:gd name="connsiteX2" fmla="*/ 539177 w 604816"/>
                <a:gd name="connsiteY2" fmla="*/ 317799 h 411044"/>
                <a:gd name="connsiteX3" fmla="*/ 523523 w 604816"/>
                <a:gd name="connsiteY3" fmla="*/ 340690 h 411044"/>
                <a:gd name="connsiteX4" fmla="*/ 528878 w 604816"/>
                <a:gd name="connsiteY4" fmla="*/ 400177 h 411044"/>
                <a:gd name="connsiteX5" fmla="*/ 462004 w 604816"/>
                <a:gd name="connsiteY5" fmla="*/ 353300 h 411044"/>
                <a:gd name="connsiteX6" fmla="*/ 440033 w 604816"/>
                <a:gd name="connsiteY6" fmla="*/ 345213 h 411044"/>
                <a:gd name="connsiteX7" fmla="*/ 437011 w 604816"/>
                <a:gd name="connsiteY7" fmla="*/ 345350 h 411044"/>
                <a:gd name="connsiteX8" fmla="*/ 338279 w 604816"/>
                <a:gd name="connsiteY8" fmla="*/ 319992 h 411044"/>
                <a:gd name="connsiteX9" fmla="*/ 269207 w 604816"/>
                <a:gd name="connsiteY9" fmla="*/ 214450 h 411044"/>
                <a:gd name="connsiteX10" fmla="*/ 272091 w 604816"/>
                <a:gd name="connsiteY10" fmla="*/ 190189 h 411044"/>
                <a:gd name="connsiteX11" fmla="*/ 280467 w 604816"/>
                <a:gd name="connsiteY11" fmla="*/ 167299 h 411044"/>
                <a:gd name="connsiteX12" fmla="*/ 342948 w 604816"/>
                <a:gd name="connsiteY12" fmla="*/ 106166 h 411044"/>
                <a:gd name="connsiteX13" fmla="*/ 355581 w 604816"/>
                <a:gd name="connsiteY13" fmla="*/ 100135 h 411044"/>
                <a:gd name="connsiteX14" fmla="*/ 358602 w 604816"/>
                <a:gd name="connsiteY14" fmla="*/ 98765 h 411044"/>
                <a:gd name="connsiteX15" fmla="*/ 417375 w 604816"/>
                <a:gd name="connsiteY15" fmla="*/ 84509 h 411044"/>
                <a:gd name="connsiteX16" fmla="*/ 437011 w 604816"/>
                <a:gd name="connsiteY16" fmla="*/ 83550 h 411044"/>
                <a:gd name="connsiteX17" fmla="*/ 213353 w 604816"/>
                <a:gd name="connsiteY17" fmla="*/ 0 h 411044"/>
                <a:gd name="connsiteX18" fmla="*/ 340760 w 604816"/>
                <a:gd name="connsiteY18" fmla="*/ 33580 h 411044"/>
                <a:gd name="connsiteX19" fmla="*/ 331973 w 604816"/>
                <a:gd name="connsiteY19" fmla="*/ 37143 h 411044"/>
                <a:gd name="connsiteX20" fmla="*/ 327031 w 604816"/>
                <a:gd name="connsiteY20" fmla="*/ 39336 h 411044"/>
                <a:gd name="connsiteX21" fmla="*/ 310418 w 604816"/>
                <a:gd name="connsiteY21" fmla="*/ 47423 h 411044"/>
                <a:gd name="connsiteX22" fmla="*/ 306849 w 604816"/>
                <a:gd name="connsiteY22" fmla="*/ 49479 h 411044"/>
                <a:gd name="connsiteX23" fmla="*/ 294630 w 604816"/>
                <a:gd name="connsiteY23" fmla="*/ 56743 h 411044"/>
                <a:gd name="connsiteX24" fmla="*/ 289413 w 604816"/>
                <a:gd name="connsiteY24" fmla="*/ 60307 h 411044"/>
                <a:gd name="connsiteX25" fmla="*/ 279528 w 604816"/>
                <a:gd name="connsiteY25" fmla="*/ 67297 h 411044"/>
                <a:gd name="connsiteX26" fmla="*/ 274585 w 604816"/>
                <a:gd name="connsiteY26" fmla="*/ 71134 h 411044"/>
                <a:gd name="connsiteX27" fmla="*/ 264425 w 604816"/>
                <a:gd name="connsiteY27" fmla="*/ 79906 h 411044"/>
                <a:gd name="connsiteX28" fmla="*/ 261130 w 604816"/>
                <a:gd name="connsiteY28" fmla="*/ 82784 h 411044"/>
                <a:gd name="connsiteX29" fmla="*/ 249186 w 604816"/>
                <a:gd name="connsiteY29" fmla="*/ 95120 h 411044"/>
                <a:gd name="connsiteX30" fmla="*/ 246165 w 604816"/>
                <a:gd name="connsiteY30" fmla="*/ 98683 h 411044"/>
                <a:gd name="connsiteX31" fmla="*/ 238203 w 604816"/>
                <a:gd name="connsiteY31" fmla="*/ 108552 h 411044"/>
                <a:gd name="connsiteX32" fmla="*/ 234770 w 604816"/>
                <a:gd name="connsiteY32" fmla="*/ 113349 h 411044"/>
                <a:gd name="connsiteX33" fmla="*/ 228317 w 604816"/>
                <a:gd name="connsiteY33" fmla="*/ 123080 h 411044"/>
                <a:gd name="connsiteX34" fmla="*/ 225434 w 604816"/>
                <a:gd name="connsiteY34" fmla="*/ 127877 h 411044"/>
                <a:gd name="connsiteX35" fmla="*/ 218844 w 604816"/>
                <a:gd name="connsiteY35" fmla="*/ 140487 h 411044"/>
                <a:gd name="connsiteX36" fmla="*/ 217609 w 604816"/>
                <a:gd name="connsiteY36" fmla="*/ 142954 h 411044"/>
                <a:gd name="connsiteX37" fmla="*/ 211430 w 604816"/>
                <a:gd name="connsiteY37" fmla="*/ 158442 h 411044"/>
                <a:gd name="connsiteX38" fmla="*/ 209920 w 604816"/>
                <a:gd name="connsiteY38" fmla="*/ 163102 h 411044"/>
                <a:gd name="connsiteX39" fmla="*/ 206763 w 604816"/>
                <a:gd name="connsiteY39" fmla="*/ 174752 h 411044"/>
                <a:gd name="connsiteX40" fmla="*/ 205527 w 604816"/>
                <a:gd name="connsiteY40" fmla="*/ 180371 h 411044"/>
                <a:gd name="connsiteX41" fmla="*/ 203467 w 604816"/>
                <a:gd name="connsiteY41" fmla="*/ 192159 h 411044"/>
                <a:gd name="connsiteX42" fmla="*/ 202781 w 604816"/>
                <a:gd name="connsiteY42" fmla="*/ 197367 h 411044"/>
                <a:gd name="connsiteX43" fmla="*/ 201820 w 604816"/>
                <a:gd name="connsiteY43" fmla="*/ 214499 h 411044"/>
                <a:gd name="connsiteX44" fmla="*/ 203467 w 604816"/>
                <a:gd name="connsiteY44" fmla="*/ 236155 h 411044"/>
                <a:gd name="connsiteX45" fmla="*/ 204154 w 604816"/>
                <a:gd name="connsiteY45" fmla="*/ 241637 h 411044"/>
                <a:gd name="connsiteX46" fmla="*/ 208822 w 604816"/>
                <a:gd name="connsiteY46" fmla="*/ 262608 h 411044"/>
                <a:gd name="connsiteX47" fmla="*/ 208959 w 604816"/>
                <a:gd name="connsiteY47" fmla="*/ 263019 h 411044"/>
                <a:gd name="connsiteX48" fmla="*/ 216373 w 604816"/>
                <a:gd name="connsiteY48" fmla="*/ 282893 h 411044"/>
                <a:gd name="connsiteX49" fmla="*/ 218707 w 604816"/>
                <a:gd name="connsiteY49" fmla="*/ 287827 h 411044"/>
                <a:gd name="connsiteX50" fmla="*/ 229004 w 604816"/>
                <a:gd name="connsiteY50" fmla="*/ 307152 h 411044"/>
                <a:gd name="connsiteX51" fmla="*/ 229416 w 604816"/>
                <a:gd name="connsiteY51" fmla="*/ 307700 h 411044"/>
                <a:gd name="connsiteX52" fmla="*/ 242321 w 604816"/>
                <a:gd name="connsiteY52" fmla="*/ 325381 h 411044"/>
                <a:gd name="connsiteX53" fmla="*/ 245616 w 604816"/>
                <a:gd name="connsiteY53" fmla="*/ 329630 h 411044"/>
                <a:gd name="connsiteX54" fmla="*/ 249186 w 604816"/>
                <a:gd name="connsiteY54" fmla="*/ 333742 h 411044"/>
                <a:gd name="connsiteX55" fmla="*/ 213490 w 604816"/>
                <a:gd name="connsiteY55" fmla="*/ 336209 h 411044"/>
                <a:gd name="connsiteX56" fmla="*/ 213353 w 604816"/>
                <a:gd name="connsiteY56" fmla="*/ 336209 h 411044"/>
                <a:gd name="connsiteX57" fmla="*/ 187679 w 604816"/>
                <a:gd name="connsiteY57" fmla="*/ 344159 h 411044"/>
                <a:gd name="connsiteX58" fmla="*/ 87318 w 604816"/>
                <a:gd name="connsiteY58" fmla="*/ 411044 h 411044"/>
                <a:gd name="connsiteX59" fmla="*/ 99674 w 604816"/>
                <a:gd name="connsiteY59" fmla="*/ 324148 h 411044"/>
                <a:gd name="connsiteX60" fmla="*/ 84023 w 604816"/>
                <a:gd name="connsiteY60" fmla="*/ 301259 h 411044"/>
                <a:gd name="connsiteX61" fmla="*/ 0 w 604816"/>
                <a:gd name="connsiteY61" fmla="*/ 168036 h 411044"/>
                <a:gd name="connsiteX62" fmla="*/ 213353 w 604816"/>
                <a:gd name="connsiteY62" fmla="*/ 0 h 41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4816" h="411044">
                  <a:moveTo>
                    <a:pt x="437011" y="83550"/>
                  </a:moveTo>
                  <a:cubicBezTo>
                    <a:pt x="529565" y="83550"/>
                    <a:pt x="604816" y="142215"/>
                    <a:pt x="604816" y="214450"/>
                  </a:cubicBezTo>
                  <a:cubicBezTo>
                    <a:pt x="604816" y="254885"/>
                    <a:pt x="580922" y="292579"/>
                    <a:pt x="539177" y="317799"/>
                  </a:cubicBezTo>
                  <a:cubicBezTo>
                    <a:pt x="530938" y="322871"/>
                    <a:pt x="525308" y="331095"/>
                    <a:pt x="523523" y="340690"/>
                  </a:cubicBezTo>
                  <a:cubicBezTo>
                    <a:pt x="519953" y="360564"/>
                    <a:pt x="522974" y="381125"/>
                    <a:pt x="528878" y="400177"/>
                  </a:cubicBezTo>
                  <a:cubicBezTo>
                    <a:pt x="505122" y="387156"/>
                    <a:pt x="481366" y="370022"/>
                    <a:pt x="462004" y="353300"/>
                  </a:cubicBezTo>
                  <a:cubicBezTo>
                    <a:pt x="455824" y="348091"/>
                    <a:pt x="448134" y="345213"/>
                    <a:pt x="440033" y="345213"/>
                  </a:cubicBezTo>
                  <a:cubicBezTo>
                    <a:pt x="438934" y="345213"/>
                    <a:pt x="437835" y="345350"/>
                    <a:pt x="437011" y="345350"/>
                  </a:cubicBezTo>
                  <a:cubicBezTo>
                    <a:pt x="401308" y="345350"/>
                    <a:pt x="367253" y="336577"/>
                    <a:pt x="338279" y="319992"/>
                  </a:cubicBezTo>
                  <a:cubicBezTo>
                    <a:pt x="295023" y="295183"/>
                    <a:pt x="269207" y="255844"/>
                    <a:pt x="269207" y="214450"/>
                  </a:cubicBezTo>
                  <a:cubicBezTo>
                    <a:pt x="269207" y="206089"/>
                    <a:pt x="270168" y="198002"/>
                    <a:pt x="272091" y="190189"/>
                  </a:cubicBezTo>
                  <a:cubicBezTo>
                    <a:pt x="274013" y="182239"/>
                    <a:pt x="276760" y="174563"/>
                    <a:pt x="280467" y="167299"/>
                  </a:cubicBezTo>
                  <a:cubicBezTo>
                    <a:pt x="292826" y="142352"/>
                    <a:pt x="314797" y="121107"/>
                    <a:pt x="342948" y="106166"/>
                  </a:cubicBezTo>
                  <a:cubicBezTo>
                    <a:pt x="347067" y="103973"/>
                    <a:pt x="351187" y="102054"/>
                    <a:pt x="355581" y="100135"/>
                  </a:cubicBezTo>
                  <a:cubicBezTo>
                    <a:pt x="356542" y="99724"/>
                    <a:pt x="357503" y="99176"/>
                    <a:pt x="358602" y="98765"/>
                  </a:cubicBezTo>
                  <a:cubicBezTo>
                    <a:pt x="376454" y="91363"/>
                    <a:pt x="396228" y="86428"/>
                    <a:pt x="417375" y="84509"/>
                  </a:cubicBezTo>
                  <a:cubicBezTo>
                    <a:pt x="423829" y="83824"/>
                    <a:pt x="430283" y="83550"/>
                    <a:pt x="437011" y="83550"/>
                  </a:cubicBezTo>
                  <a:close/>
                  <a:moveTo>
                    <a:pt x="213353" y="0"/>
                  </a:moveTo>
                  <a:cubicBezTo>
                    <a:pt x="259757" y="0"/>
                    <a:pt x="304377" y="12061"/>
                    <a:pt x="340760" y="33580"/>
                  </a:cubicBezTo>
                  <a:cubicBezTo>
                    <a:pt x="337740" y="34676"/>
                    <a:pt x="334856" y="36047"/>
                    <a:pt x="331973" y="37143"/>
                  </a:cubicBezTo>
                  <a:cubicBezTo>
                    <a:pt x="330326" y="37966"/>
                    <a:pt x="328678" y="38514"/>
                    <a:pt x="327031" y="39336"/>
                  </a:cubicBezTo>
                  <a:cubicBezTo>
                    <a:pt x="321264" y="41803"/>
                    <a:pt x="315773" y="44545"/>
                    <a:pt x="310418" y="47423"/>
                  </a:cubicBezTo>
                  <a:cubicBezTo>
                    <a:pt x="309183" y="48108"/>
                    <a:pt x="308084" y="48793"/>
                    <a:pt x="306849" y="49479"/>
                  </a:cubicBezTo>
                  <a:cubicBezTo>
                    <a:pt x="302730" y="51809"/>
                    <a:pt x="298611" y="54139"/>
                    <a:pt x="294630" y="56743"/>
                  </a:cubicBezTo>
                  <a:cubicBezTo>
                    <a:pt x="292845" y="57839"/>
                    <a:pt x="291060" y="59073"/>
                    <a:pt x="289413" y="60307"/>
                  </a:cubicBezTo>
                  <a:cubicBezTo>
                    <a:pt x="285980" y="62500"/>
                    <a:pt x="282685" y="64830"/>
                    <a:pt x="279528" y="67297"/>
                  </a:cubicBezTo>
                  <a:cubicBezTo>
                    <a:pt x="277880" y="68530"/>
                    <a:pt x="276233" y="69901"/>
                    <a:pt x="274585" y="71134"/>
                  </a:cubicBezTo>
                  <a:cubicBezTo>
                    <a:pt x="271015" y="74013"/>
                    <a:pt x="267720" y="76891"/>
                    <a:pt x="264425" y="79906"/>
                  </a:cubicBezTo>
                  <a:cubicBezTo>
                    <a:pt x="263327" y="80866"/>
                    <a:pt x="262229" y="81825"/>
                    <a:pt x="261130" y="82784"/>
                  </a:cubicBezTo>
                  <a:cubicBezTo>
                    <a:pt x="257012" y="86759"/>
                    <a:pt x="253030" y="90871"/>
                    <a:pt x="249186" y="95120"/>
                  </a:cubicBezTo>
                  <a:cubicBezTo>
                    <a:pt x="248088" y="96216"/>
                    <a:pt x="247264" y="97450"/>
                    <a:pt x="246165" y="98683"/>
                  </a:cubicBezTo>
                  <a:cubicBezTo>
                    <a:pt x="243420" y="101836"/>
                    <a:pt x="240811" y="105125"/>
                    <a:pt x="238203" y="108552"/>
                  </a:cubicBezTo>
                  <a:cubicBezTo>
                    <a:pt x="237104" y="110197"/>
                    <a:pt x="235869" y="111704"/>
                    <a:pt x="234770" y="113349"/>
                  </a:cubicBezTo>
                  <a:cubicBezTo>
                    <a:pt x="232573" y="116501"/>
                    <a:pt x="230377" y="119791"/>
                    <a:pt x="228317" y="123080"/>
                  </a:cubicBezTo>
                  <a:cubicBezTo>
                    <a:pt x="227356" y="124725"/>
                    <a:pt x="226395" y="126233"/>
                    <a:pt x="225434" y="127877"/>
                  </a:cubicBezTo>
                  <a:cubicBezTo>
                    <a:pt x="223100" y="132126"/>
                    <a:pt x="220904" y="136238"/>
                    <a:pt x="218844" y="140487"/>
                  </a:cubicBezTo>
                  <a:cubicBezTo>
                    <a:pt x="218432" y="141309"/>
                    <a:pt x="218021" y="142132"/>
                    <a:pt x="217609" y="142954"/>
                  </a:cubicBezTo>
                  <a:cubicBezTo>
                    <a:pt x="215275" y="148025"/>
                    <a:pt x="213215" y="153233"/>
                    <a:pt x="211430" y="158442"/>
                  </a:cubicBezTo>
                  <a:cubicBezTo>
                    <a:pt x="210881" y="159949"/>
                    <a:pt x="210469" y="161457"/>
                    <a:pt x="209920" y="163102"/>
                  </a:cubicBezTo>
                  <a:cubicBezTo>
                    <a:pt x="208685" y="166940"/>
                    <a:pt x="207724" y="170777"/>
                    <a:pt x="206763" y="174752"/>
                  </a:cubicBezTo>
                  <a:cubicBezTo>
                    <a:pt x="206213" y="176671"/>
                    <a:pt x="205801" y="178453"/>
                    <a:pt x="205527" y="180371"/>
                  </a:cubicBezTo>
                  <a:cubicBezTo>
                    <a:pt x="204703" y="184209"/>
                    <a:pt x="204017" y="188184"/>
                    <a:pt x="203467" y="192159"/>
                  </a:cubicBezTo>
                  <a:cubicBezTo>
                    <a:pt x="203193" y="193940"/>
                    <a:pt x="202918" y="195585"/>
                    <a:pt x="202781" y="197367"/>
                  </a:cubicBezTo>
                  <a:cubicBezTo>
                    <a:pt x="202232" y="203123"/>
                    <a:pt x="201820" y="208743"/>
                    <a:pt x="201820" y="214499"/>
                  </a:cubicBezTo>
                  <a:cubicBezTo>
                    <a:pt x="201820" y="221901"/>
                    <a:pt x="202506" y="229028"/>
                    <a:pt x="203467" y="236155"/>
                  </a:cubicBezTo>
                  <a:cubicBezTo>
                    <a:pt x="203605" y="238074"/>
                    <a:pt x="203879" y="239719"/>
                    <a:pt x="204154" y="241637"/>
                  </a:cubicBezTo>
                  <a:cubicBezTo>
                    <a:pt x="205390" y="248627"/>
                    <a:pt x="206763" y="255755"/>
                    <a:pt x="208822" y="262608"/>
                  </a:cubicBezTo>
                  <a:cubicBezTo>
                    <a:pt x="208822" y="262745"/>
                    <a:pt x="208959" y="262882"/>
                    <a:pt x="208959" y="263019"/>
                  </a:cubicBezTo>
                  <a:cubicBezTo>
                    <a:pt x="211019" y="269735"/>
                    <a:pt x="213627" y="276451"/>
                    <a:pt x="216373" y="282893"/>
                  </a:cubicBezTo>
                  <a:cubicBezTo>
                    <a:pt x="217197" y="284537"/>
                    <a:pt x="217883" y="286182"/>
                    <a:pt x="218707" y="287827"/>
                  </a:cubicBezTo>
                  <a:cubicBezTo>
                    <a:pt x="221727" y="294406"/>
                    <a:pt x="225160" y="300847"/>
                    <a:pt x="229004" y="307152"/>
                  </a:cubicBezTo>
                  <a:cubicBezTo>
                    <a:pt x="229141" y="307289"/>
                    <a:pt x="229278" y="307563"/>
                    <a:pt x="229416" y="307700"/>
                  </a:cubicBezTo>
                  <a:cubicBezTo>
                    <a:pt x="233260" y="313731"/>
                    <a:pt x="237653" y="319625"/>
                    <a:pt x="242321" y="325381"/>
                  </a:cubicBezTo>
                  <a:cubicBezTo>
                    <a:pt x="243420" y="326752"/>
                    <a:pt x="244518" y="328122"/>
                    <a:pt x="245616" y="329630"/>
                  </a:cubicBezTo>
                  <a:cubicBezTo>
                    <a:pt x="246852" y="331001"/>
                    <a:pt x="247950" y="332371"/>
                    <a:pt x="249186" y="333742"/>
                  </a:cubicBezTo>
                  <a:cubicBezTo>
                    <a:pt x="237379" y="335387"/>
                    <a:pt x="225572" y="336209"/>
                    <a:pt x="213490" y="336209"/>
                  </a:cubicBezTo>
                  <a:lnTo>
                    <a:pt x="213353" y="336209"/>
                  </a:lnTo>
                  <a:cubicBezTo>
                    <a:pt x="204154" y="335661"/>
                    <a:pt x="194681" y="337991"/>
                    <a:pt x="187679" y="344159"/>
                  </a:cubicBezTo>
                  <a:cubicBezTo>
                    <a:pt x="158847" y="368692"/>
                    <a:pt x="122602" y="394323"/>
                    <a:pt x="87318" y="411044"/>
                  </a:cubicBezTo>
                  <a:cubicBezTo>
                    <a:pt x="97890" y="384317"/>
                    <a:pt x="105029" y="353479"/>
                    <a:pt x="99674" y="324148"/>
                  </a:cubicBezTo>
                  <a:cubicBezTo>
                    <a:pt x="98027" y="314691"/>
                    <a:pt x="92261" y="306330"/>
                    <a:pt x="84023" y="301259"/>
                  </a:cubicBezTo>
                  <a:cubicBezTo>
                    <a:pt x="30616" y="268912"/>
                    <a:pt x="0" y="220393"/>
                    <a:pt x="0" y="168036"/>
                  </a:cubicBezTo>
                  <a:cubicBezTo>
                    <a:pt x="0" y="75383"/>
                    <a:pt x="95693" y="0"/>
                    <a:pt x="213353" y="0"/>
                  </a:cubicBezTo>
                  <a:close/>
                </a:path>
              </a:pathLst>
            </a:custGeom>
            <a:solidFill>
              <a:schemeClr val="bg1"/>
            </a:solidFill>
            <a:ln>
              <a:noFill/>
            </a:ln>
          </p:spPr>
          <p:txBody>
            <a:bodyPr vert="horz" wrap="square" lIns="91440" tIns="45720" rIns="91440" bIns="45720" numCol="1" anchor="t" anchorCtr="0" compatLnSpc="1">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8" name="iṧḷíde"/>
            <p:cNvSpPr/>
            <p:nvPr/>
          </p:nvSpPr>
          <p:spPr bwMode="auto">
            <a:xfrm>
              <a:off x="3875298" y="3251795"/>
              <a:ext cx="340948" cy="340433"/>
            </a:xfrm>
            <a:custGeom>
              <a:avLst/>
              <a:gdLst>
                <a:gd name="T0" fmla="*/ 3413 w 6827"/>
                <a:gd name="T1" fmla="*/ 0 h 6827"/>
                <a:gd name="T2" fmla="*/ 0 w 6827"/>
                <a:gd name="T3" fmla="*/ 3413 h 6827"/>
                <a:gd name="T4" fmla="*/ 3413 w 6827"/>
                <a:gd name="T5" fmla="*/ 6827 h 6827"/>
                <a:gd name="T6" fmla="*/ 6827 w 6827"/>
                <a:gd name="T7" fmla="*/ 3413 h 6827"/>
                <a:gd name="T8" fmla="*/ 3413 w 6827"/>
                <a:gd name="T9" fmla="*/ 0 h 6827"/>
                <a:gd name="T10" fmla="*/ 5017 w 6827"/>
                <a:gd name="T11" fmla="*/ 3033 h 6827"/>
                <a:gd name="T12" fmla="*/ 3431 w 6827"/>
                <a:gd name="T13" fmla="*/ 4619 h 6827"/>
                <a:gd name="T14" fmla="*/ 2802 w 6827"/>
                <a:gd name="T15" fmla="*/ 4619 h 6827"/>
                <a:gd name="T16" fmla="*/ 1884 w 6827"/>
                <a:gd name="T17" fmla="*/ 3701 h 6827"/>
                <a:gd name="T18" fmla="*/ 1884 w 6827"/>
                <a:gd name="T19" fmla="*/ 3072 h 6827"/>
                <a:gd name="T20" fmla="*/ 2514 w 6827"/>
                <a:gd name="T21" fmla="*/ 3072 h 6827"/>
                <a:gd name="T22" fmla="*/ 3117 w 6827"/>
                <a:gd name="T23" fmla="*/ 3674 h 6827"/>
                <a:gd name="T24" fmla="*/ 4387 w 6827"/>
                <a:gd name="T25" fmla="*/ 2404 h 6827"/>
                <a:gd name="T26" fmla="*/ 5017 w 6827"/>
                <a:gd name="T27" fmla="*/ 2404 h 6827"/>
                <a:gd name="T28" fmla="*/ 5017 w 6827"/>
                <a:gd name="T29" fmla="*/ 3033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27" h="6827">
                  <a:moveTo>
                    <a:pt x="3413" y="0"/>
                  </a:moveTo>
                  <a:cubicBezTo>
                    <a:pt x="1531" y="0"/>
                    <a:pt x="0" y="1531"/>
                    <a:pt x="0" y="3413"/>
                  </a:cubicBezTo>
                  <a:cubicBezTo>
                    <a:pt x="0" y="5295"/>
                    <a:pt x="1531" y="6827"/>
                    <a:pt x="3413" y="6827"/>
                  </a:cubicBezTo>
                  <a:cubicBezTo>
                    <a:pt x="5296" y="6827"/>
                    <a:pt x="6827" y="5295"/>
                    <a:pt x="6827" y="3413"/>
                  </a:cubicBezTo>
                  <a:cubicBezTo>
                    <a:pt x="6827" y="1531"/>
                    <a:pt x="5296" y="0"/>
                    <a:pt x="3413" y="0"/>
                  </a:cubicBezTo>
                  <a:close/>
                  <a:moveTo>
                    <a:pt x="5017" y="3033"/>
                  </a:moveTo>
                  <a:lnTo>
                    <a:pt x="3431" y="4619"/>
                  </a:lnTo>
                  <a:cubicBezTo>
                    <a:pt x="3257" y="4792"/>
                    <a:pt x="2976" y="4792"/>
                    <a:pt x="2802" y="4619"/>
                  </a:cubicBezTo>
                  <a:lnTo>
                    <a:pt x="1884" y="3701"/>
                  </a:lnTo>
                  <a:cubicBezTo>
                    <a:pt x="1710" y="3527"/>
                    <a:pt x="1710" y="3245"/>
                    <a:pt x="1884" y="3072"/>
                  </a:cubicBezTo>
                  <a:cubicBezTo>
                    <a:pt x="2058" y="2898"/>
                    <a:pt x="2340" y="2898"/>
                    <a:pt x="2514" y="3072"/>
                  </a:cubicBezTo>
                  <a:lnTo>
                    <a:pt x="3117" y="3674"/>
                  </a:lnTo>
                  <a:lnTo>
                    <a:pt x="4387" y="2404"/>
                  </a:lnTo>
                  <a:cubicBezTo>
                    <a:pt x="4561" y="2230"/>
                    <a:pt x="4843" y="2230"/>
                    <a:pt x="5017" y="2404"/>
                  </a:cubicBezTo>
                  <a:cubicBezTo>
                    <a:pt x="5190" y="2578"/>
                    <a:pt x="5190" y="2859"/>
                    <a:pt x="5017" y="3033"/>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0" name="ïslíḓé"/>
            <p:cNvSpPr/>
            <p:nvPr/>
          </p:nvSpPr>
          <p:spPr bwMode="auto">
            <a:xfrm>
              <a:off x="7360651" y="1810393"/>
              <a:ext cx="343455" cy="339662"/>
            </a:xfrm>
            <a:custGeom>
              <a:avLst/>
              <a:gdLst>
                <a:gd name="connsiteX0" fmla="*/ 466437 w 600511"/>
                <a:gd name="connsiteY0" fmla="*/ 421770 h 593879"/>
                <a:gd name="connsiteX1" fmla="*/ 504684 w 600511"/>
                <a:gd name="connsiteY1" fmla="*/ 459981 h 593879"/>
                <a:gd name="connsiteX2" fmla="*/ 466437 w 600511"/>
                <a:gd name="connsiteY2" fmla="*/ 498192 h 593879"/>
                <a:gd name="connsiteX3" fmla="*/ 428190 w 600511"/>
                <a:gd name="connsiteY3" fmla="*/ 459981 h 593879"/>
                <a:gd name="connsiteX4" fmla="*/ 466437 w 600511"/>
                <a:gd name="connsiteY4" fmla="*/ 421770 h 593879"/>
                <a:gd name="connsiteX5" fmla="*/ 453390 w 600511"/>
                <a:gd name="connsiteY5" fmla="*/ 375066 h 593879"/>
                <a:gd name="connsiteX6" fmla="*/ 421127 w 600511"/>
                <a:gd name="connsiteY6" fmla="*/ 386990 h 593879"/>
                <a:gd name="connsiteX7" fmla="*/ 418868 w 600511"/>
                <a:gd name="connsiteY7" fmla="*/ 392146 h 593879"/>
                <a:gd name="connsiteX8" fmla="*/ 424031 w 600511"/>
                <a:gd name="connsiteY8" fmla="*/ 406325 h 593879"/>
                <a:gd name="connsiteX9" fmla="*/ 423385 w 600511"/>
                <a:gd name="connsiteY9" fmla="*/ 411481 h 593879"/>
                <a:gd name="connsiteX10" fmla="*/ 416287 w 600511"/>
                <a:gd name="connsiteY10" fmla="*/ 413737 h 593879"/>
                <a:gd name="connsiteX11" fmla="*/ 402414 w 600511"/>
                <a:gd name="connsiteY11" fmla="*/ 407292 h 593879"/>
                <a:gd name="connsiteX12" fmla="*/ 397252 w 600511"/>
                <a:gd name="connsiteY12" fmla="*/ 409226 h 593879"/>
                <a:gd name="connsiteX13" fmla="*/ 383056 w 600511"/>
                <a:gd name="connsiteY13" fmla="*/ 440485 h 593879"/>
                <a:gd name="connsiteX14" fmla="*/ 384669 w 600511"/>
                <a:gd name="connsiteY14" fmla="*/ 445318 h 593879"/>
                <a:gd name="connsiteX15" fmla="*/ 398542 w 600511"/>
                <a:gd name="connsiteY15" fmla="*/ 451764 h 593879"/>
                <a:gd name="connsiteX16" fmla="*/ 401769 w 600511"/>
                <a:gd name="connsiteY16" fmla="*/ 455953 h 593879"/>
                <a:gd name="connsiteX17" fmla="*/ 398220 w 600511"/>
                <a:gd name="connsiteY17" fmla="*/ 462720 h 593879"/>
                <a:gd name="connsiteX18" fmla="*/ 384024 w 600511"/>
                <a:gd name="connsiteY18" fmla="*/ 467876 h 593879"/>
                <a:gd name="connsiteX19" fmla="*/ 381766 w 600511"/>
                <a:gd name="connsiteY19" fmla="*/ 472710 h 593879"/>
                <a:gd name="connsiteX20" fmla="*/ 393380 w 600511"/>
                <a:gd name="connsiteY20" fmla="*/ 504936 h 593879"/>
                <a:gd name="connsiteX21" fmla="*/ 398542 w 600511"/>
                <a:gd name="connsiteY21" fmla="*/ 507192 h 593879"/>
                <a:gd name="connsiteX22" fmla="*/ 412738 w 600511"/>
                <a:gd name="connsiteY22" fmla="*/ 502036 h 593879"/>
                <a:gd name="connsiteX23" fmla="*/ 417900 w 600511"/>
                <a:gd name="connsiteY23" fmla="*/ 502680 h 593879"/>
                <a:gd name="connsiteX24" fmla="*/ 420159 w 600511"/>
                <a:gd name="connsiteY24" fmla="*/ 510092 h 593879"/>
                <a:gd name="connsiteX25" fmla="*/ 413706 w 600511"/>
                <a:gd name="connsiteY25" fmla="*/ 523949 h 593879"/>
                <a:gd name="connsiteX26" fmla="*/ 415642 w 600511"/>
                <a:gd name="connsiteY26" fmla="*/ 528783 h 593879"/>
                <a:gd name="connsiteX27" fmla="*/ 446937 w 600511"/>
                <a:gd name="connsiteY27" fmla="*/ 543285 h 593879"/>
                <a:gd name="connsiteX28" fmla="*/ 451777 w 600511"/>
                <a:gd name="connsiteY28" fmla="*/ 541351 h 593879"/>
                <a:gd name="connsiteX29" fmla="*/ 458230 w 600511"/>
                <a:gd name="connsiteY29" fmla="*/ 527494 h 593879"/>
                <a:gd name="connsiteX30" fmla="*/ 462424 w 600511"/>
                <a:gd name="connsiteY30" fmla="*/ 524272 h 593879"/>
                <a:gd name="connsiteX31" fmla="*/ 469199 w 600511"/>
                <a:gd name="connsiteY31" fmla="*/ 528139 h 593879"/>
                <a:gd name="connsiteX32" fmla="*/ 474361 w 600511"/>
                <a:gd name="connsiteY32" fmla="*/ 542318 h 593879"/>
                <a:gd name="connsiteX33" fmla="*/ 479201 w 600511"/>
                <a:gd name="connsiteY33" fmla="*/ 544574 h 593879"/>
                <a:gd name="connsiteX34" fmla="*/ 511464 w 600511"/>
                <a:gd name="connsiteY34" fmla="*/ 532650 h 593879"/>
                <a:gd name="connsiteX35" fmla="*/ 513723 w 600511"/>
                <a:gd name="connsiteY35" fmla="*/ 527816 h 593879"/>
                <a:gd name="connsiteX36" fmla="*/ 508560 w 600511"/>
                <a:gd name="connsiteY36" fmla="*/ 513315 h 593879"/>
                <a:gd name="connsiteX37" fmla="*/ 509206 w 600511"/>
                <a:gd name="connsiteY37" fmla="*/ 508159 h 593879"/>
                <a:gd name="connsiteX38" fmla="*/ 516626 w 600511"/>
                <a:gd name="connsiteY38" fmla="*/ 506225 h 593879"/>
                <a:gd name="connsiteX39" fmla="*/ 530500 w 600511"/>
                <a:gd name="connsiteY39" fmla="*/ 512348 h 593879"/>
                <a:gd name="connsiteX40" fmla="*/ 535339 w 600511"/>
                <a:gd name="connsiteY40" fmla="*/ 510737 h 593879"/>
                <a:gd name="connsiteX41" fmla="*/ 549858 w 600511"/>
                <a:gd name="connsiteY41" fmla="*/ 479478 h 593879"/>
                <a:gd name="connsiteX42" fmla="*/ 547922 w 600511"/>
                <a:gd name="connsiteY42" fmla="*/ 474322 h 593879"/>
                <a:gd name="connsiteX43" fmla="*/ 534049 w 600511"/>
                <a:gd name="connsiteY43" fmla="*/ 467876 h 593879"/>
                <a:gd name="connsiteX44" fmla="*/ 531145 w 600511"/>
                <a:gd name="connsiteY44" fmla="*/ 461109 h 593879"/>
                <a:gd name="connsiteX45" fmla="*/ 534694 w 600511"/>
                <a:gd name="connsiteY45" fmla="*/ 457242 h 593879"/>
                <a:gd name="connsiteX46" fmla="*/ 548890 w 600511"/>
                <a:gd name="connsiteY46" fmla="*/ 451764 h 593879"/>
                <a:gd name="connsiteX47" fmla="*/ 551148 w 600511"/>
                <a:gd name="connsiteY47" fmla="*/ 446930 h 593879"/>
                <a:gd name="connsiteX48" fmla="*/ 539211 w 600511"/>
                <a:gd name="connsiteY48" fmla="*/ 414704 h 593879"/>
                <a:gd name="connsiteX49" fmla="*/ 534371 w 600511"/>
                <a:gd name="connsiteY49" fmla="*/ 412448 h 593879"/>
                <a:gd name="connsiteX50" fmla="*/ 520175 w 600511"/>
                <a:gd name="connsiteY50" fmla="*/ 417604 h 593879"/>
                <a:gd name="connsiteX51" fmla="*/ 514691 w 600511"/>
                <a:gd name="connsiteY51" fmla="*/ 416960 h 593879"/>
                <a:gd name="connsiteX52" fmla="*/ 512755 w 600511"/>
                <a:gd name="connsiteY52" fmla="*/ 409548 h 593879"/>
                <a:gd name="connsiteX53" fmla="*/ 518885 w 600511"/>
                <a:gd name="connsiteY53" fmla="*/ 396013 h 593879"/>
                <a:gd name="connsiteX54" fmla="*/ 516949 w 600511"/>
                <a:gd name="connsiteY54" fmla="*/ 390857 h 593879"/>
                <a:gd name="connsiteX55" fmla="*/ 485976 w 600511"/>
                <a:gd name="connsiteY55" fmla="*/ 376355 h 593879"/>
                <a:gd name="connsiteX56" fmla="*/ 480814 w 600511"/>
                <a:gd name="connsiteY56" fmla="*/ 378289 h 593879"/>
                <a:gd name="connsiteX57" fmla="*/ 474361 w 600511"/>
                <a:gd name="connsiteY57" fmla="*/ 392146 h 593879"/>
                <a:gd name="connsiteX58" fmla="*/ 470167 w 600511"/>
                <a:gd name="connsiteY58" fmla="*/ 395368 h 593879"/>
                <a:gd name="connsiteX59" fmla="*/ 463714 w 600511"/>
                <a:gd name="connsiteY59" fmla="*/ 391824 h 593879"/>
                <a:gd name="connsiteX60" fmla="*/ 458230 w 600511"/>
                <a:gd name="connsiteY60" fmla="*/ 377322 h 593879"/>
                <a:gd name="connsiteX61" fmla="*/ 453390 w 600511"/>
                <a:gd name="connsiteY61" fmla="*/ 375066 h 593879"/>
                <a:gd name="connsiteX62" fmla="*/ 0 w 600511"/>
                <a:gd name="connsiteY62" fmla="*/ 372515 h 593879"/>
                <a:gd name="connsiteX63" fmla="*/ 233292 w 600511"/>
                <a:gd name="connsiteY63" fmla="*/ 465626 h 593879"/>
                <a:gd name="connsiteX64" fmla="*/ 305248 w 600511"/>
                <a:gd name="connsiteY64" fmla="*/ 461116 h 593879"/>
                <a:gd name="connsiteX65" fmla="*/ 332998 w 600511"/>
                <a:gd name="connsiteY65" fmla="*/ 549716 h 593879"/>
                <a:gd name="connsiteX66" fmla="*/ 233292 w 600511"/>
                <a:gd name="connsiteY66" fmla="*/ 558737 h 593879"/>
                <a:gd name="connsiteX67" fmla="*/ 0 w 600511"/>
                <a:gd name="connsiteY67" fmla="*/ 465626 h 593879"/>
                <a:gd name="connsiteX68" fmla="*/ 466295 w 600511"/>
                <a:gd name="connsiteY68" fmla="*/ 326083 h 593879"/>
                <a:gd name="connsiteX69" fmla="*/ 600511 w 600511"/>
                <a:gd name="connsiteY69" fmla="*/ 459820 h 593879"/>
                <a:gd name="connsiteX70" fmla="*/ 466295 w 600511"/>
                <a:gd name="connsiteY70" fmla="*/ 593879 h 593879"/>
                <a:gd name="connsiteX71" fmla="*/ 332080 w 600511"/>
                <a:gd name="connsiteY71" fmla="*/ 459820 h 593879"/>
                <a:gd name="connsiteX72" fmla="*/ 466295 w 600511"/>
                <a:gd name="connsiteY72" fmla="*/ 326083 h 593879"/>
                <a:gd name="connsiteX73" fmla="*/ 0 w 600511"/>
                <a:gd name="connsiteY73" fmla="*/ 232654 h 593879"/>
                <a:gd name="connsiteX74" fmla="*/ 233309 w 600511"/>
                <a:gd name="connsiteY74" fmla="*/ 326103 h 593879"/>
                <a:gd name="connsiteX75" fmla="*/ 466296 w 600511"/>
                <a:gd name="connsiteY75" fmla="*/ 232654 h 593879"/>
                <a:gd name="connsiteX76" fmla="*/ 466296 w 600511"/>
                <a:gd name="connsiteY76" fmla="*/ 299035 h 593879"/>
                <a:gd name="connsiteX77" fmla="*/ 312370 w 600511"/>
                <a:gd name="connsiteY77" fmla="*/ 413429 h 593879"/>
                <a:gd name="connsiteX78" fmla="*/ 233309 w 600511"/>
                <a:gd name="connsiteY78" fmla="*/ 419229 h 593879"/>
                <a:gd name="connsiteX79" fmla="*/ 0 w 600511"/>
                <a:gd name="connsiteY79" fmla="*/ 326103 h 593879"/>
                <a:gd name="connsiteX80" fmla="*/ 233309 w 600511"/>
                <a:gd name="connsiteY80" fmla="*/ 23200 h 593879"/>
                <a:gd name="connsiteX81" fmla="*/ 23234 w 600511"/>
                <a:gd name="connsiteY81" fmla="*/ 93123 h 593879"/>
                <a:gd name="connsiteX82" fmla="*/ 233309 w 600511"/>
                <a:gd name="connsiteY82" fmla="*/ 163046 h 593879"/>
                <a:gd name="connsiteX83" fmla="*/ 443062 w 600511"/>
                <a:gd name="connsiteY83" fmla="*/ 93123 h 593879"/>
                <a:gd name="connsiteX84" fmla="*/ 233309 w 600511"/>
                <a:gd name="connsiteY84" fmla="*/ 23200 h 593879"/>
                <a:gd name="connsiteX85" fmla="*/ 233309 w 600511"/>
                <a:gd name="connsiteY85" fmla="*/ 0 h 593879"/>
                <a:gd name="connsiteX86" fmla="*/ 466296 w 600511"/>
                <a:gd name="connsiteY86" fmla="*/ 93123 h 593879"/>
                <a:gd name="connsiteX87" fmla="*/ 466296 w 600511"/>
                <a:gd name="connsiteY87" fmla="*/ 186246 h 593879"/>
                <a:gd name="connsiteX88" fmla="*/ 233309 w 600511"/>
                <a:gd name="connsiteY88" fmla="*/ 279369 h 593879"/>
                <a:gd name="connsiteX89" fmla="*/ 0 w 600511"/>
                <a:gd name="connsiteY89" fmla="*/ 186246 h 593879"/>
                <a:gd name="connsiteX90" fmla="*/ 0 w 600511"/>
                <a:gd name="connsiteY90" fmla="*/ 93123 h 593879"/>
                <a:gd name="connsiteX91" fmla="*/ 233309 w 600511"/>
                <a:gd name="connsiteY91" fmla="*/ 0 h 593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600511" h="593879">
                  <a:moveTo>
                    <a:pt x="466437" y="421770"/>
                  </a:moveTo>
                  <a:cubicBezTo>
                    <a:pt x="487560" y="421770"/>
                    <a:pt x="504684" y="438878"/>
                    <a:pt x="504684" y="459981"/>
                  </a:cubicBezTo>
                  <a:cubicBezTo>
                    <a:pt x="504684" y="481084"/>
                    <a:pt x="487560" y="498192"/>
                    <a:pt x="466437" y="498192"/>
                  </a:cubicBezTo>
                  <a:cubicBezTo>
                    <a:pt x="445314" y="498192"/>
                    <a:pt x="428190" y="481084"/>
                    <a:pt x="428190" y="459981"/>
                  </a:cubicBezTo>
                  <a:cubicBezTo>
                    <a:pt x="428190" y="438878"/>
                    <a:pt x="445314" y="421770"/>
                    <a:pt x="466437" y="421770"/>
                  </a:cubicBezTo>
                  <a:close/>
                  <a:moveTo>
                    <a:pt x="453390" y="375066"/>
                  </a:moveTo>
                  <a:lnTo>
                    <a:pt x="421127" y="386990"/>
                  </a:lnTo>
                  <a:cubicBezTo>
                    <a:pt x="419191" y="387957"/>
                    <a:pt x="418223" y="389890"/>
                    <a:pt x="418868" y="392146"/>
                  </a:cubicBezTo>
                  <a:lnTo>
                    <a:pt x="424031" y="406325"/>
                  </a:lnTo>
                  <a:cubicBezTo>
                    <a:pt x="424998" y="408259"/>
                    <a:pt x="424676" y="410515"/>
                    <a:pt x="423385" y="411481"/>
                  </a:cubicBezTo>
                  <a:cubicBezTo>
                    <a:pt x="422417" y="412448"/>
                    <a:pt x="418223" y="414382"/>
                    <a:pt x="416287" y="413737"/>
                  </a:cubicBezTo>
                  <a:lnTo>
                    <a:pt x="402414" y="407292"/>
                  </a:lnTo>
                  <a:cubicBezTo>
                    <a:pt x="400478" y="406325"/>
                    <a:pt x="398220" y="407292"/>
                    <a:pt x="397252" y="409226"/>
                  </a:cubicBezTo>
                  <a:lnTo>
                    <a:pt x="383056" y="440485"/>
                  </a:lnTo>
                  <a:cubicBezTo>
                    <a:pt x="382088" y="442096"/>
                    <a:pt x="383056" y="444674"/>
                    <a:pt x="384669" y="445318"/>
                  </a:cubicBezTo>
                  <a:lnTo>
                    <a:pt x="398542" y="451764"/>
                  </a:lnTo>
                  <a:cubicBezTo>
                    <a:pt x="400478" y="452730"/>
                    <a:pt x="402091" y="454664"/>
                    <a:pt x="401769" y="455953"/>
                  </a:cubicBezTo>
                  <a:cubicBezTo>
                    <a:pt x="401769" y="457564"/>
                    <a:pt x="400156" y="462076"/>
                    <a:pt x="398220" y="462720"/>
                  </a:cubicBezTo>
                  <a:lnTo>
                    <a:pt x="384024" y="467876"/>
                  </a:lnTo>
                  <a:cubicBezTo>
                    <a:pt x="382088" y="468521"/>
                    <a:pt x="381120" y="470777"/>
                    <a:pt x="381766" y="472710"/>
                  </a:cubicBezTo>
                  <a:lnTo>
                    <a:pt x="393380" y="504936"/>
                  </a:lnTo>
                  <a:cubicBezTo>
                    <a:pt x="394348" y="506870"/>
                    <a:pt x="396607" y="507836"/>
                    <a:pt x="398542" y="507192"/>
                  </a:cubicBezTo>
                  <a:lnTo>
                    <a:pt x="412738" y="502036"/>
                  </a:lnTo>
                  <a:cubicBezTo>
                    <a:pt x="414674" y="501391"/>
                    <a:pt x="417255" y="501713"/>
                    <a:pt x="417900" y="502680"/>
                  </a:cubicBezTo>
                  <a:cubicBezTo>
                    <a:pt x="418868" y="503969"/>
                    <a:pt x="421127" y="508159"/>
                    <a:pt x="420159" y="510092"/>
                  </a:cubicBezTo>
                  <a:lnTo>
                    <a:pt x="413706" y="523949"/>
                  </a:lnTo>
                  <a:cubicBezTo>
                    <a:pt x="412738" y="525561"/>
                    <a:pt x="413706" y="527816"/>
                    <a:pt x="415642" y="528783"/>
                  </a:cubicBezTo>
                  <a:lnTo>
                    <a:pt x="446937" y="543285"/>
                  </a:lnTo>
                  <a:cubicBezTo>
                    <a:pt x="448873" y="544251"/>
                    <a:pt x="451132" y="543285"/>
                    <a:pt x="451777" y="541351"/>
                  </a:cubicBezTo>
                  <a:lnTo>
                    <a:pt x="458230" y="527494"/>
                  </a:lnTo>
                  <a:cubicBezTo>
                    <a:pt x="459198" y="525561"/>
                    <a:pt x="461133" y="524272"/>
                    <a:pt x="462424" y="524272"/>
                  </a:cubicBezTo>
                  <a:cubicBezTo>
                    <a:pt x="464037" y="524272"/>
                    <a:pt x="468554" y="525883"/>
                    <a:pt x="469199" y="528139"/>
                  </a:cubicBezTo>
                  <a:lnTo>
                    <a:pt x="474361" y="542318"/>
                  </a:lnTo>
                  <a:cubicBezTo>
                    <a:pt x="475007" y="544251"/>
                    <a:pt x="477265" y="545218"/>
                    <a:pt x="479201" y="544574"/>
                  </a:cubicBezTo>
                  <a:lnTo>
                    <a:pt x="511464" y="532650"/>
                  </a:lnTo>
                  <a:cubicBezTo>
                    <a:pt x="513400" y="532006"/>
                    <a:pt x="514368" y="529750"/>
                    <a:pt x="513723" y="527816"/>
                  </a:cubicBezTo>
                  <a:lnTo>
                    <a:pt x="508560" y="513315"/>
                  </a:lnTo>
                  <a:cubicBezTo>
                    <a:pt x="507915" y="511381"/>
                    <a:pt x="508238" y="509125"/>
                    <a:pt x="509206" y="508159"/>
                  </a:cubicBezTo>
                  <a:cubicBezTo>
                    <a:pt x="510496" y="507192"/>
                    <a:pt x="514691" y="505258"/>
                    <a:pt x="516626" y="506225"/>
                  </a:cubicBezTo>
                  <a:lnTo>
                    <a:pt x="530500" y="512348"/>
                  </a:lnTo>
                  <a:cubicBezTo>
                    <a:pt x="532435" y="513315"/>
                    <a:pt x="534694" y="512348"/>
                    <a:pt x="535339" y="510737"/>
                  </a:cubicBezTo>
                  <a:lnTo>
                    <a:pt x="549858" y="479478"/>
                  </a:lnTo>
                  <a:cubicBezTo>
                    <a:pt x="550825" y="477544"/>
                    <a:pt x="549858" y="475288"/>
                    <a:pt x="547922" y="474322"/>
                  </a:cubicBezTo>
                  <a:lnTo>
                    <a:pt x="534049" y="467876"/>
                  </a:lnTo>
                  <a:cubicBezTo>
                    <a:pt x="532113" y="467232"/>
                    <a:pt x="531145" y="462398"/>
                    <a:pt x="531145" y="461109"/>
                  </a:cubicBezTo>
                  <a:cubicBezTo>
                    <a:pt x="531145" y="459498"/>
                    <a:pt x="532435" y="457886"/>
                    <a:pt x="534694" y="457242"/>
                  </a:cubicBezTo>
                  <a:lnTo>
                    <a:pt x="548890" y="451764"/>
                  </a:lnTo>
                  <a:cubicBezTo>
                    <a:pt x="550825" y="451119"/>
                    <a:pt x="551793" y="448863"/>
                    <a:pt x="551148" y="446930"/>
                  </a:cubicBezTo>
                  <a:lnTo>
                    <a:pt x="539211" y="414704"/>
                  </a:lnTo>
                  <a:cubicBezTo>
                    <a:pt x="538565" y="412770"/>
                    <a:pt x="536307" y="411804"/>
                    <a:pt x="534371" y="412448"/>
                  </a:cubicBezTo>
                  <a:lnTo>
                    <a:pt x="520175" y="417604"/>
                  </a:lnTo>
                  <a:cubicBezTo>
                    <a:pt x="517917" y="418571"/>
                    <a:pt x="515658" y="418249"/>
                    <a:pt x="514691" y="416960"/>
                  </a:cubicBezTo>
                  <a:cubicBezTo>
                    <a:pt x="513723" y="415993"/>
                    <a:pt x="511787" y="411481"/>
                    <a:pt x="512755" y="409548"/>
                  </a:cubicBezTo>
                  <a:lnTo>
                    <a:pt x="518885" y="396013"/>
                  </a:lnTo>
                  <a:cubicBezTo>
                    <a:pt x="519853" y="394079"/>
                    <a:pt x="518885" y="391824"/>
                    <a:pt x="516949" y="390857"/>
                  </a:cubicBezTo>
                  <a:lnTo>
                    <a:pt x="485976" y="376355"/>
                  </a:lnTo>
                  <a:cubicBezTo>
                    <a:pt x="484040" y="375711"/>
                    <a:pt x="481782" y="376355"/>
                    <a:pt x="480814" y="378289"/>
                  </a:cubicBezTo>
                  <a:lnTo>
                    <a:pt x="474361" y="392146"/>
                  </a:lnTo>
                  <a:cubicBezTo>
                    <a:pt x="473716" y="394079"/>
                    <a:pt x="471780" y="395691"/>
                    <a:pt x="470167" y="395368"/>
                  </a:cubicBezTo>
                  <a:cubicBezTo>
                    <a:pt x="468877" y="395368"/>
                    <a:pt x="464360" y="393757"/>
                    <a:pt x="463714" y="391824"/>
                  </a:cubicBezTo>
                  <a:lnTo>
                    <a:pt x="458230" y="377322"/>
                  </a:lnTo>
                  <a:cubicBezTo>
                    <a:pt x="457584" y="375389"/>
                    <a:pt x="455326" y="374422"/>
                    <a:pt x="453390" y="375066"/>
                  </a:cubicBezTo>
                  <a:close/>
                  <a:moveTo>
                    <a:pt x="0" y="372515"/>
                  </a:moveTo>
                  <a:cubicBezTo>
                    <a:pt x="0" y="424064"/>
                    <a:pt x="104223" y="465626"/>
                    <a:pt x="233292" y="465626"/>
                  </a:cubicBezTo>
                  <a:cubicBezTo>
                    <a:pt x="258461" y="465626"/>
                    <a:pt x="282661" y="464015"/>
                    <a:pt x="305248" y="461116"/>
                  </a:cubicBezTo>
                  <a:cubicBezTo>
                    <a:pt x="305571" y="493978"/>
                    <a:pt x="315574" y="524264"/>
                    <a:pt x="332998" y="549716"/>
                  </a:cubicBezTo>
                  <a:cubicBezTo>
                    <a:pt x="302667" y="555515"/>
                    <a:pt x="268786" y="558737"/>
                    <a:pt x="233292" y="558737"/>
                  </a:cubicBezTo>
                  <a:cubicBezTo>
                    <a:pt x="104546" y="558737"/>
                    <a:pt x="0" y="517175"/>
                    <a:pt x="0" y="465626"/>
                  </a:cubicBezTo>
                  <a:close/>
                  <a:moveTo>
                    <a:pt x="466295" y="326083"/>
                  </a:moveTo>
                  <a:cubicBezTo>
                    <a:pt x="540501" y="326083"/>
                    <a:pt x="600511" y="386023"/>
                    <a:pt x="600511" y="459820"/>
                  </a:cubicBezTo>
                  <a:cubicBezTo>
                    <a:pt x="600511" y="533939"/>
                    <a:pt x="540501" y="593879"/>
                    <a:pt x="466295" y="593879"/>
                  </a:cubicBezTo>
                  <a:cubicBezTo>
                    <a:pt x="392412" y="593879"/>
                    <a:pt x="332080" y="533939"/>
                    <a:pt x="332080" y="459820"/>
                  </a:cubicBezTo>
                  <a:cubicBezTo>
                    <a:pt x="332080" y="386023"/>
                    <a:pt x="392412" y="326083"/>
                    <a:pt x="466295" y="326083"/>
                  </a:cubicBezTo>
                  <a:close/>
                  <a:moveTo>
                    <a:pt x="0" y="232654"/>
                  </a:moveTo>
                  <a:cubicBezTo>
                    <a:pt x="0" y="284212"/>
                    <a:pt x="104554" y="326103"/>
                    <a:pt x="233309" y="326103"/>
                  </a:cubicBezTo>
                  <a:cubicBezTo>
                    <a:pt x="362065" y="326103"/>
                    <a:pt x="466296" y="284212"/>
                    <a:pt x="466296" y="232654"/>
                  </a:cubicBezTo>
                  <a:lnTo>
                    <a:pt x="466296" y="299035"/>
                  </a:lnTo>
                  <a:cubicBezTo>
                    <a:pt x="393689" y="299035"/>
                    <a:pt x="332377" y="347370"/>
                    <a:pt x="312370" y="413429"/>
                  </a:cubicBezTo>
                  <a:cubicBezTo>
                    <a:pt x="287522" y="416973"/>
                    <a:pt x="261061" y="419229"/>
                    <a:pt x="233309" y="419229"/>
                  </a:cubicBezTo>
                  <a:cubicBezTo>
                    <a:pt x="104231" y="419229"/>
                    <a:pt x="0" y="377338"/>
                    <a:pt x="0" y="326103"/>
                  </a:cubicBezTo>
                  <a:close/>
                  <a:moveTo>
                    <a:pt x="233309" y="23200"/>
                  </a:moveTo>
                  <a:cubicBezTo>
                    <a:pt x="105199" y="23200"/>
                    <a:pt x="23234" y="64445"/>
                    <a:pt x="23234" y="93123"/>
                  </a:cubicBezTo>
                  <a:cubicBezTo>
                    <a:pt x="23234" y="121479"/>
                    <a:pt x="105199" y="163046"/>
                    <a:pt x="233309" y="163046"/>
                  </a:cubicBezTo>
                  <a:cubicBezTo>
                    <a:pt x="361420" y="163046"/>
                    <a:pt x="443062" y="121479"/>
                    <a:pt x="443062" y="93123"/>
                  </a:cubicBezTo>
                  <a:cubicBezTo>
                    <a:pt x="443062" y="64445"/>
                    <a:pt x="361420" y="23200"/>
                    <a:pt x="233309" y="23200"/>
                  </a:cubicBezTo>
                  <a:close/>
                  <a:moveTo>
                    <a:pt x="233309" y="0"/>
                  </a:moveTo>
                  <a:cubicBezTo>
                    <a:pt x="362065" y="0"/>
                    <a:pt x="466296" y="41567"/>
                    <a:pt x="466296" y="93123"/>
                  </a:cubicBezTo>
                  <a:lnTo>
                    <a:pt x="466296" y="186246"/>
                  </a:lnTo>
                  <a:cubicBezTo>
                    <a:pt x="466296" y="237802"/>
                    <a:pt x="362065" y="279369"/>
                    <a:pt x="233309" y="279369"/>
                  </a:cubicBezTo>
                  <a:cubicBezTo>
                    <a:pt x="104231" y="279369"/>
                    <a:pt x="0" y="237802"/>
                    <a:pt x="0" y="186246"/>
                  </a:cubicBezTo>
                  <a:lnTo>
                    <a:pt x="0" y="93123"/>
                  </a:lnTo>
                  <a:cubicBezTo>
                    <a:pt x="0" y="41567"/>
                    <a:pt x="104554" y="0"/>
                    <a:pt x="233309"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1" name="iṩļîḋè"/>
            <p:cNvSpPr/>
            <p:nvPr/>
          </p:nvSpPr>
          <p:spPr bwMode="auto">
            <a:xfrm>
              <a:off x="4472794" y="4737435"/>
              <a:ext cx="342202" cy="258842"/>
            </a:xfrm>
            <a:custGeom>
              <a:avLst/>
              <a:gdLst>
                <a:gd name="connsiteX0" fmla="*/ 303150 w 606298"/>
                <a:gd name="connsiteY0" fmla="*/ 172180 h 458605"/>
                <a:gd name="connsiteX1" fmla="*/ 409775 w 606298"/>
                <a:gd name="connsiteY1" fmla="*/ 278664 h 458605"/>
                <a:gd name="connsiteX2" fmla="*/ 303150 w 606298"/>
                <a:gd name="connsiteY2" fmla="*/ 385148 h 458605"/>
                <a:gd name="connsiteX3" fmla="*/ 196525 w 606298"/>
                <a:gd name="connsiteY3" fmla="*/ 278664 h 458605"/>
                <a:gd name="connsiteX4" fmla="*/ 303150 w 606298"/>
                <a:gd name="connsiteY4" fmla="*/ 172180 h 458605"/>
                <a:gd name="connsiteX5" fmla="*/ 303149 w 606298"/>
                <a:gd name="connsiteY5" fmla="*/ 131787 h 458605"/>
                <a:gd name="connsiteX6" fmla="*/ 156060 w 606298"/>
                <a:gd name="connsiteY6" fmla="*/ 278654 h 458605"/>
                <a:gd name="connsiteX7" fmla="*/ 303149 w 606298"/>
                <a:gd name="connsiteY7" fmla="*/ 425430 h 458605"/>
                <a:gd name="connsiteX8" fmla="*/ 450147 w 606298"/>
                <a:gd name="connsiteY8" fmla="*/ 278654 h 458605"/>
                <a:gd name="connsiteX9" fmla="*/ 303149 w 606298"/>
                <a:gd name="connsiteY9" fmla="*/ 131787 h 458605"/>
                <a:gd name="connsiteX10" fmla="*/ 72767 w 606298"/>
                <a:gd name="connsiteY10" fmla="*/ 60502 h 458605"/>
                <a:gd name="connsiteX11" fmla="*/ 60593 w 606298"/>
                <a:gd name="connsiteY11" fmla="*/ 72657 h 458605"/>
                <a:gd name="connsiteX12" fmla="*/ 60593 w 606298"/>
                <a:gd name="connsiteY12" fmla="*/ 98155 h 458605"/>
                <a:gd name="connsiteX13" fmla="*/ 165762 w 606298"/>
                <a:gd name="connsiteY13" fmla="*/ 98155 h 458605"/>
                <a:gd name="connsiteX14" fmla="*/ 165762 w 606298"/>
                <a:gd name="connsiteY14" fmla="*/ 72657 h 458605"/>
                <a:gd name="connsiteX15" fmla="*/ 153588 w 606298"/>
                <a:gd name="connsiteY15" fmla="*/ 60502 h 458605"/>
                <a:gd name="connsiteX16" fmla="*/ 72767 w 606298"/>
                <a:gd name="connsiteY16" fmla="*/ 0 h 458605"/>
                <a:gd name="connsiteX17" fmla="*/ 153588 w 606298"/>
                <a:gd name="connsiteY17" fmla="*/ 0 h 458605"/>
                <a:gd name="connsiteX18" fmla="*/ 226355 w 606298"/>
                <a:gd name="connsiteY18" fmla="*/ 72657 h 458605"/>
                <a:gd name="connsiteX19" fmla="*/ 226355 w 606298"/>
                <a:gd name="connsiteY19" fmla="*/ 98612 h 458605"/>
                <a:gd name="connsiteX20" fmla="*/ 417654 w 606298"/>
                <a:gd name="connsiteY20" fmla="*/ 98612 h 458605"/>
                <a:gd name="connsiteX21" fmla="*/ 417654 w 606298"/>
                <a:gd name="connsiteY21" fmla="*/ 74119 h 458605"/>
                <a:gd name="connsiteX22" fmla="*/ 449781 w 606298"/>
                <a:gd name="connsiteY22" fmla="*/ 42041 h 458605"/>
                <a:gd name="connsiteX23" fmla="*/ 506713 w 606298"/>
                <a:gd name="connsiteY23" fmla="*/ 42041 h 458605"/>
                <a:gd name="connsiteX24" fmla="*/ 538932 w 606298"/>
                <a:gd name="connsiteY24" fmla="*/ 74119 h 458605"/>
                <a:gd name="connsiteX25" fmla="*/ 538932 w 606298"/>
                <a:gd name="connsiteY25" fmla="*/ 98612 h 458605"/>
                <a:gd name="connsiteX26" fmla="*/ 546712 w 606298"/>
                <a:gd name="connsiteY26" fmla="*/ 98612 h 458605"/>
                <a:gd name="connsiteX27" fmla="*/ 606298 w 606298"/>
                <a:gd name="connsiteY27" fmla="*/ 158108 h 458605"/>
                <a:gd name="connsiteX28" fmla="*/ 606298 w 606298"/>
                <a:gd name="connsiteY28" fmla="*/ 399109 h 458605"/>
                <a:gd name="connsiteX29" fmla="*/ 546712 w 606298"/>
                <a:gd name="connsiteY29" fmla="*/ 458605 h 458605"/>
                <a:gd name="connsiteX30" fmla="*/ 59495 w 606298"/>
                <a:gd name="connsiteY30" fmla="*/ 458605 h 458605"/>
                <a:gd name="connsiteX31" fmla="*/ 0 w 606298"/>
                <a:gd name="connsiteY31" fmla="*/ 399109 h 458605"/>
                <a:gd name="connsiteX32" fmla="*/ 0 w 606298"/>
                <a:gd name="connsiteY32" fmla="*/ 72657 h 458605"/>
                <a:gd name="connsiteX33" fmla="*/ 72767 w 606298"/>
                <a:gd name="connsiteY33" fmla="*/ 0 h 45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06298" h="458605">
                  <a:moveTo>
                    <a:pt x="303150" y="172180"/>
                  </a:moveTo>
                  <a:cubicBezTo>
                    <a:pt x="362037" y="172180"/>
                    <a:pt x="409775" y="219855"/>
                    <a:pt x="409775" y="278664"/>
                  </a:cubicBezTo>
                  <a:cubicBezTo>
                    <a:pt x="409775" y="337473"/>
                    <a:pt x="362037" y="385148"/>
                    <a:pt x="303150" y="385148"/>
                  </a:cubicBezTo>
                  <a:cubicBezTo>
                    <a:pt x="244263" y="385148"/>
                    <a:pt x="196525" y="337473"/>
                    <a:pt x="196525" y="278664"/>
                  </a:cubicBezTo>
                  <a:cubicBezTo>
                    <a:pt x="196525" y="219855"/>
                    <a:pt x="244263" y="172180"/>
                    <a:pt x="303150" y="172180"/>
                  </a:cubicBezTo>
                  <a:close/>
                  <a:moveTo>
                    <a:pt x="303149" y="131787"/>
                  </a:moveTo>
                  <a:cubicBezTo>
                    <a:pt x="222053" y="131787"/>
                    <a:pt x="156060" y="197681"/>
                    <a:pt x="156060" y="278654"/>
                  </a:cubicBezTo>
                  <a:cubicBezTo>
                    <a:pt x="156060" y="359536"/>
                    <a:pt x="222053" y="425430"/>
                    <a:pt x="303149" y="425430"/>
                  </a:cubicBezTo>
                  <a:cubicBezTo>
                    <a:pt x="384245" y="425430"/>
                    <a:pt x="450147" y="359536"/>
                    <a:pt x="450147" y="278654"/>
                  </a:cubicBezTo>
                  <a:cubicBezTo>
                    <a:pt x="450147" y="197681"/>
                    <a:pt x="384245" y="131787"/>
                    <a:pt x="303149" y="131787"/>
                  </a:cubicBezTo>
                  <a:close/>
                  <a:moveTo>
                    <a:pt x="72767" y="60502"/>
                  </a:moveTo>
                  <a:cubicBezTo>
                    <a:pt x="66085" y="60502"/>
                    <a:pt x="60593" y="65985"/>
                    <a:pt x="60593" y="72657"/>
                  </a:cubicBezTo>
                  <a:lnTo>
                    <a:pt x="60593" y="98155"/>
                  </a:lnTo>
                  <a:lnTo>
                    <a:pt x="165762" y="98155"/>
                  </a:lnTo>
                  <a:lnTo>
                    <a:pt x="165762" y="72657"/>
                  </a:lnTo>
                  <a:cubicBezTo>
                    <a:pt x="165762" y="65985"/>
                    <a:pt x="160270" y="60502"/>
                    <a:pt x="153588" y="60502"/>
                  </a:cubicBezTo>
                  <a:close/>
                  <a:moveTo>
                    <a:pt x="72767" y="0"/>
                  </a:moveTo>
                  <a:lnTo>
                    <a:pt x="153588" y="0"/>
                  </a:lnTo>
                  <a:cubicBezTo>
                    <a:pt x="193770" y="0"/>
                    <a:pt x="226355" y="32536"/>
                    <a:pt x="226355" y="72657"/>
                  </a:cubicBezTo>
                  <a:lnTo>
                    <a:pt x="226355" y="98612"/>
                  </a:lnTo>
                  <a:lnTo>
                    <a:pt x="417654" y="98612"/>
                  </a:lnTo>
                  <a:lnTo>
                    <a:pt x="417654" y="74119"/>
                  </a:lnTo>
                  <a:cubicBezTo>
                    <a:pt x="417654" y="56389"/>
                    <a:pt x="432024" y="42041"/>
                    <a:pt x="449781" y="42041"/>
                  </a:cubicBezTo>
                  <a:lnTo>
                    <a:pt x="506713" y="42041"/>
                  </a:lnTo>
                  <a:cubicBezTo>
                    <a:pt x="524561" y="42041"/>
                    <a:pt x="538932" y="56389"/>
                    <a:pt x="538932" y="74119"/>
                  </a:cubicBezTo>
                  <a:lnTo>
                    <a:pt x="538932" y="98612"/>
                  </a:lnTo>
                  <a:lnTo>
                    <a:pt x="546712" y="98612"/>
                  </a:lnTo>
                  <a:cubicBezTo>
                    <a:pt x="579571" y="98612"/>
                    <a:pt x="606298" y="125299"/>
                    <a:pt x="606298" y="158108"/>
                  </a:cubicBezTo>
                  <a:lnTo>
                    <a:pt x="606298" y="399109"/>
                  </a:lnTo>
                  <a:cubicBezTo>
                    <a:pt x="606298" y="431919"/>
                    <a:pt x="579571" y="458605"/>
                    <a:pt x="546712" y="458605"/>
                  </a:cubicBezTo>
                  <a:lnTo>
                    <a:pt x="59495" y="458605"/>
                  </a:lnTo>
                  <a:cubicBezTo>
                    <a:pt x="26635" y="458605"/>
                    <a:pt x="0" y="431919"/>
                    <a:pt x="0" y="399109"/>
                  </a:cubicBezTo>
                  <a:lnTo>
                    <a:pt x="0" y="72657"/>
                  </a:lnTo>
                  <a:cubicBezTo>
                    <a:pt x="0" y="32536"/>
                    <a:pt x="32585" y="0"/>
                    <a:pt x="72767" y="0"/>
                  </a:cubicBezTo>
                  <a:close/>
                </a:path>
              </a:pathLst>
            </a:custGeom>
            <a:solidFill>
              <a:schemeClr val="bg1"/>
            </a:solidFill>
            <a:ln>
              <a:noFill/>
            </a:ln>
          </p:spPr>
          <p:txBody>
            <a:bodyPr vert="horz" wrap="square" lIns="91440" tIns="45720" rIns="91440" bIns="45720" numCol="1" anchor="t" anchorCtr="0" compatLnSpc="1">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3" name="îṩļiḓè"/>
            <p:cNvSpPr/>
            <p:nvPr/>
          </p:nvSpPr>
          <p:spPr>
            <a:xfrm>
              <a:off x="559588" y="1626326"/>
              <a:ext cx="3486183" cy="467559"/>
            </a:xfrm>
            <a:prstGeom prst="rect">
              <a:avLst/>
            </a:prstGeom>
          </p:spPr>
          <p:txBody>
            <a:bodyPr wrap="square" lIns="91440" tIns="45720" rIns="91440" bIns="45720" anchor="ctr" anchorCtr="0">
              <a:normAutofit lnSpcReduction="10000"/>
            </a:bodyPr>
            <a:lstStyle/>
            <a:p>
              <a:pPr algn="r"/>
              <a:r>
                <a:rPr lang="zh-CN" altLang="en-US" sz="2600" dirty="0">
                  <a:solidFill>
                    <a:srgbClr val="0000FF"/>
                  </a:solidFill>
                </a:rPr>
                <a:t>管道</a:t>
              </a:r>
            </a:p>
          </p:txBody>
        </p:sp>
        <p:sp>
          <p:nvSpPr>
            <p:cNvPr id="34" name="ïṣľîḋê"/>
            <p:cNvSpPr/>
            <p:nvPr/>
          </p:nvSpPr>
          <p:spPr>
            <a:xfrm>
              <a:off x="8250710" y="1665582"/>
              <a:ext cx="3485135" cy="467559"/>
            </a:xfrm>
            <a:prstGeom prst="rect">
              <a:avLst/>
            </a:prstGeom>
          </p:spPr>
          <p:txBody>
            <a:bodyPr wrap="square" lIns="91440" tIns="45720" rIns="91440" bIns="45720" anchor="ctr" anchorCtr="0">
              <a:noAutofit/>
            </a:bodyPr>
            <a:lstStyle/>
            <a:p>
              <a:r>
                <a:rPr lang="zh-CN" altLang="en-US" sz="2600" dirty="0">
                  <a:solidFill>
                    <a:srgbClr val="0000FF"/>
                  </a:solidFill>
                </a:rPr>
                <a:t>共享内存</a:t>
              </a:r>
            </a:p>
          </p:txBody>
        </p:sp>
        <p:sp>
          <p:nvSpPr>
            <p:cNvPr id="36" name="išľïḓe"/>
            <p:cNvSpPr/>
            <p:nvPr/>
          </p:nvSpPr>
          <p:spPr>
            <a:xfrm>
              <a:off x="559588" y="3161434"/>
              <a:ext cx="2882020" cy="467559"/>
            </a:xfrm>
            <a:prstGeom prst="rect">
              <a:avLst/>
            </a:prstGeom>
          </p:spPr>
          <p:txBody>
            <a:bodyPr wrap="square" lIns="91440" tIns="45720" rIns="91440" bIns="45720" anchor="ctr" anchorCtr="0">
              <a:normAutofit lnSpcReduction="10000"/>
            </a:bodyPr>
            <a:lstStyle/>
            <a:p>
              <a:pPr algn="r"/>
              <a:r>
                <a:rPr lang="zh-CN" altLang="en-US" sz="2600" dirty="0">
                  <a:solidFill>
                    <a:srgbClr val="0000FF"/>
                  </a:solidFill>
                </a:rPr>
                <a:t>信号</a:t>
              </a:r>
            </a:p>
          </p:txBody>
        </p:sp>
        <p:sp>
          <p:nvSpPr>
            <p:cNvPr id="37" name="îṧľïdè"/>
            <p:cNvSpPr/>
            <p:nvPr/>
          </p:nvSpPr>
          <p:spPr>
            <a:xfrm>
              <a:off x="8810786" y="3171236"/>
              <a:ext cx="2882020" cy="467559"/>
            </a:xfrm>
            <a:prstGeom prst="rect">
              <a:avLst/>
            </a:prstGeom>
          </p:spPr>
          <p:txBody>
            <a:bodyPr wrap="square" lIns="91440" tIns="45720" rIns="91440" bIns="45720" anchor="ctr" anchorCtr="0">
              <a:normAutofit lnSpcReduction="10000"/>
            </a:bodyPr>
            <a:lstStyle/>
            <a:p>
              <a:r>
                <a:rPr lang="zh-CN" altLang="en-US" sz="2600" dirty="0">
                  <a:solidFill>
                    <a:srgbClr val="0000FF"/>
                  </a:solidFill>
                </a:rPr>
                <a:t>信号量</a:t>
              </a:r>
            </a:p>
          </p:txBody>
        </p:sp>
        <p:sp>
          <p:nvSpPr>
            <p:cNvPr id="38" name="işľîḓé"/>
            <p:cNvSpPr/>
            <p:nvPr/>
          </p:nvSpPr>
          <p:spPr>
            <a:xfrm>
              <a:off x="559588" y="4678995"/>
              <a:ext cx="3486183" cy="467559"/>
            </a:xfrm>
            <a:prstGeom prst="rect">
              <a:avLst/>
            </a:prstGeom>
          </p:spPr>
          <p:txBody>
            <a:bodyPr wrap="square" lIns="91440" tIns="45720" rIns="91440" bIns="45720" anchor="ctr" anchorCtr="0">
              <a:noAutofit/>
            </a:bodyPr>
            <a:lstStyle/>
            <a:p>
              <a:pPr algn="r"/>
              <a:r>
                <a:rPr lang="zh-CN" altLang="en-US" sz="2600" dirty="0">
                  <a:solidFill>
                    <a:srgbClr val="0000FF"/>
                  </a:solidFill>
                </a:rPr>
                <a:t>消息队列</a:t>
              </a:r>
            </a:p>
          </p:txBody>
        </p:sp>
        <p:sp>
          <p:nvSpPr>
            <p:cNvPr id="39" name="ïśļíde"/>
            <p:cNvSpPr/>
            <p:nvPr/>
          </p:nvSpPr>
          <p:spPr>
            <a:xfrm>
              <a:off x="8135744" y="4710881"/>
              <a:ext cx="3485135" cy="467559"/>
            </a:xfrm>
            <a:prstGeom prst="rect">
              <a:avLst/>
            </a:prstGeom>
          </p:spPr>
          <p:txBody>
            <a:bodyPr wrap="square" lIns="91440" tIns="45720" rIns="91440" bIns="45720" anchor="ctr" anchorCtr="0">
              <a:normAutofit lnSpcReduction="10000"/>
            </a:bodyPr>
            <a:lstStyle/>
            <a:p>
              <a:r>
                <a:rPr lang="zh-CN" altLang="en-US" sz="2600" dirty="0">
                  <a:solidFill>
                    <a:srgbClr val="0000FF"/>
                  </a:solidFill>
                </a:rPr>
                <a:t>套接字</a:t>
              </a: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无名管道实例</a:t>
            </a:r>
          </a:p>
        </p:txBody>
      </p:sp>
      <p:sp>
        <p:nvSpPr>
          <p:cNvPr id="4" name="内容占位符 2"/>
          <p:cNvSpPr txBox="1"/>
          <p:nvPr/>
        </p:nvSpPr>
        <p:spPr>
          <a:xfrm>
            <a:off x="253150" y="998367"/>
            <a:ext cx="5545493" cy="5052397"/>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ct val="0"/>
              </a:spcBef>
              <a:buFont typeface="Wingdings 2" panose="05020102010507070707" pitchFamily="18" charset="2"/>
              <a:buNone/>
            </a:pPr>
            <a:r>
              <a:rPr lang="en-US" altLang="zh-CN" dirty="0"/>
              <a:t>#define INPUT 0</a:t>
            </a:r>
            <a:endParaRPr lang="zh-CN" altLang="zh-CN" dirty="0"/>
          </a:p>
          <a:p>
            <a:pPr marL="0" indent="0">
              <a:lnSpc>
                <a:spcPct val="132000"/>
              </a:lnSpc>
              <a:spcBef>
                <a:spcPct val="0"/>
              </a:spcBef>
              <a:buFont typeface="Wingdings 2" panose="05020102010507070707" pitchFamily="18" charset="2"/>
              <a:buNone/>
            </a:pPr>
            <a:r>
              <a:rPr lang="en-US" altLang="zh-CN" dirty="0"/>
              <a:t>#define OUTPUT 1</a:t>
            </a:r>
            <a:endParaRPr lang="zh-CN" altLang="zh-CN" dirty="0"/>
          </a:p>
          <a:p>
            <a:pPr marL="0" indent="0">
              <a:lnSpc>
                <a:spcPct val="132000"/>
              </a:lnSpc>
              <a:spcBef>
                <a:spcPct val="0"/>
              </a:spcBef>
              <a:buFont typeface="Wingdings 2" panose="05020102010507070707" pitchFamily="18" charset="2"/>
              <a:buNone/>
            </a:pPr>
            <a:r>
              <a:rPr lang="en-US" altLang="zh-CN" dirty="0"/>
              <a:t>void </a:t>
            </a:r>
            <a:r>
              <a:rPr lang="en-US" altLang="zh-CN" dirty="0">
                <a:solidFill>
                  <a:srgbClr val="FF0000"/>
                </a:solidFill>
              </a:rPr>
              <a:t>main</a:t>
            </a:r>
            <a:r>
              <a:rPr lang="en-US" altLang="zh-CN" dirty="0"/>
              <a:t>() {</a:t>
            </a:r>
            <a:endParaRPr lang="zh-CN" altLang="zh-CN" dirty="0"/>
          </a:p>
          <a:p>
            <a:pPr marL="457200" lvl="1" indent="0">
              <a:lnSpc>
                <a:spcPct val="132000"/>
              </a:lnSpc>
              <a:spcBef>
                <a:spcPct val="0"/>
              </a:spcBef>
              <a:buFont typeface="Wingdings 2" panose="05020102010507070707" pitchFamily="18" charset="2"/>
              <a:buNone/>
            </a:pPr>
            <a:r>
              <a:rPr lang="en-US" altLang="zh-CN" sz="1800" dirty="0"/>
              <a:t>int </a:t>
            </a:r>
            <a:r>
              <a:rPr lang="en-US" altLang="zh-CN" sz="1800" dirty="0" err="1"/>
              <a:t>file_descriptors</a:t>
            </a:r>
            <a:r>
              <a:rPr lang="en-US" altLang="zh-CN" sz="1800" dirty="0"/>
              <a:t>[2];</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err="1"/>
              <a:t>pid_t</a:t>
            </a:r>
            <a:r>
              <a:rPr lang="en-US" altLang="zh-CN" sz="1800" dirty="0"/>
              <a:t> </a:t>
            </a:r>
            <a:r>
              <a:rPr lang="en-US" altLang="zh-CN" sz="1800" dirty="0" err="1"/>
              <a:t>pid</a:t>
            </a:r>
            <a:r>
              <a:rPr lang="en-US" altLang="zh-CN" sz="1800" dirty="0"/>
              <a:t>;                       /*</a:t>
            </a:r>
            <a:r>
              <a:rPr lang="zh-CN" altLang="zh-CN" sz="1800" dirty="0"/>
              <a:t>定义子进程号</a:t>
            </a:r>
            <a:r>
              <a:rPr lang="en-US" altLang="zh-CN" sz="1800" dirty="0"/>
              <a:t>*/</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t>char </a:t>
            </a:r>
            <a:r>
              <a:rPr lang="en-US" altLang="zh-CN" sz="1800" dirty="0" err="1"/>
              <a:t>buf</a:t>
            </a:r>
            <a:r>
              <a:rPr lang="en-US" altLang="zh-CN" sz="1800" dirty="0"/>
              <a:t>[256];</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t>int </a:t>
            </a:r>
            <a:r>
              <a:rPr lang="en-US" altLang="zh-CN" sz="1800" dirty="0" err="1"/>
              <a:t>returned_count</a:t>
            </a:r>
            <a:r>
              <a:rPr lang="en-US" altLang="zh-CN" sz="1800" dirty="0"/>
              <a:t>;</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t>pipe(</a:t>
            </a:r>
            <a:r>
              <a:rPr lang="en-US" altLang="zh-CN" sz="1800" dirty="0" err="1"/>
              <a:t>file_descriptors</a:t>
            </a:r>
            <a:r>
              <a:rPr lang="en-US" altLang="zh-CN" sz="1800" dirty="0"/>
              <a:t>);    /*</a:t>
            </a:r>
            <a:r>
              <a:rPr lang="zh-CN" altLang="zh-CN" sz="1800" dirty="0"/>
              <a:t>创建无名管道</a:t>
            </a:r>
            <a:r>
              <a:rPr lang="en-US" altLang="zh-CN" sz="1800" dirty="0"/>
              <a:t>*/</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solidFill>
                  <a:srgbClr val="FF0000"/>
                </a:solidFill>
              </a:rPr>
              <a:t>if</a:t>
            </a:r>
            <a:r>
              <a:rPr lang="en-US" altLang="zh-CN" sz="1800" dirty="0"/>
              <a:t>((</a:t>
            </a:r>
            <a:r>
              <a:rPr lang="en-US" altLang="zh-CN" sz="1800" dirty="0" err="1"/>
              <a:t>pid</a:t>
            </a:r>
            <a:r>
              <a:rPr lang="en-US" altLang="zh-CN" sz="1800" dirty="0"/>
              <a:t> = fork()) == -1) {   /*</a:t>
            </a:r>
            <a:r>
              <a:rPr lang="zh-CN" altLang="zh-CN" sz="1800" dirty="0"/>
              <a:t>创建子进程</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err="1"/>
              <a:t>printf</a:t>
            </a:r>
            <a:r>
              <a:rPr lang="en-US" altLang="zh-CN" sz="1800" dirty="0"/>
              <a:t>("Error in fork/n");</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exit(1);</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t>}</a:t>
            </a:r>
          </a:p>
          <a:p>
            <a:pPr marL="457200" lvl="1" indent="0">
              <a:lnSpc>
                <a:spcPct val="132000"/>
              </a:lnSpc>
              <a:spcBef>
                <a:spcPct val="0"/>
              </a:spcBef>
              <a:buFont typeface="Wingdings 2" panose="05020102010507070707" pitchFamily="18" charset="2"/>
              <a:buNone/>
            </a:pPr>
            <a:r>
              <a:rPr lang="en-US" altLang="zh-CN" sz="1800" dirty="0">
                <a:solidFill>
                  <a:srgbClr val="FF0000"/>
                </a:solidFill>
              </a:rPr>
              <a:t>if</a:t>
            </a:r>
            <a:r>
              <a:rPr lang="en-US" altLang="zh-CN" sz="1800" dirty="0"/>
              <a:t>(</a:t>
            </a:r>
            <a:r>
              <a:rPr lang="en-US" altLang="zh-CN" sz="1800" dirty="0" err="1"/>
              <a:t>pid</a:t>
            </a:r>
            <a:r>
              <a:rPr lang="en-US" altLang="zh-CN" sz="1800" dirty="0"/>
              <a:t> == 0) {		/*</a:t>
            </a:r>
            <a:r>
              <a:rPr lang="zh-CN" altLang="zh-CN" sz="1800" dirty="0"/>
              <a:t>执行子进程</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 </a:t>
            </a:r>
            <a:r>
              <a:rPr lang="en-US" altLang="zh-CN" sz="1800" dirty="0" err="1"/>
              <a:t>printf</a:t>
            </a:r>
            <a:r>
              <a:rPr lang="en-US" altLang="zh-CN" sz="1800" dirty="0"/>
              <a:t>("in the spawned (child) process.../n");</a:t>
            </a:r>
            <a:endParaRPr lang="zh-CN" altLang="zh-CN" sz="1800" dirty="0"/>
          </a:p>
        </p:txBody>
      </p:sp>
      <p:sp>
        <p:nvSpPr>
          <p:cNvPr id="5" name="内容占位符 2"/>
          <p:cNvSpPr txBox="1"/>
          <p:nvPr/>
        </p:nvSpPr>
        <p:spPr>
          <a:xfrm>
            <a:off x="5400673" y="1087144"/>
            <a:ext cx="6791327" cy="5052397"/>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32000"/>
              </a:lnSpc>
              <a:spcBef>
                <a:spcPct val="0"/>
              </a:spcBef>
              <a:buFont typeface="Wingdings 2" panose="05020102010507070707" pitchFamily="18" charset="2"/>
              <a:buNone/>
            </a:pPr>
            <a:r>
              <a:rPr lang="en-US" altLang="zh-CN" sz="1800" dirty="0"/>
              <a:t>/*</a:t>
            </a:r>
            <a:r>
              <a:rPr lang="zh-CN" altLang="zh-CN" sz="1800" dirty="0"/>
              <a:t>子进程向父进程写数据，关闭管道的读端</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close(</a:t>
            </a:r>
            <a:r>
              <a:rPr lang="en-US" altLang="zh-CN" sz="1800" dirty="0" err="1"/>
              <a:t>file_descriptors</a:t>
            </a:r>
            <a:r>
              <a:rPr lang="en-US" altLang="zh-CN" sz="1800" dirty="0"/>
              <a:t>[INPUT]);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write(</a:t>
            </a:r>
            <a:r>
              <a:rPr lang="en-US" altLang="zh-CN" sz="1800" dirty="0" err="1"/>
              <a:t>file_descriptors</a:t>
            </a:r>
            <a:r>
              <a:rPr lang="en-US" altLang="zh-CN" sz="1800" dirty="0"/>
              <a:t>[OUTPUT], "test data",</a:t>
            </a:r>
            <a:br>
              <a:rPr lang="en-US" altLang="zh-CN" sz="1800" dirty="0"/>
            </a:br>
            <a:r>
              <a:rPr lang="en-US" altLang="zh-CN" sz="1800" dirty="0"/>
              <a:t>		     </a:t>
            </a:r>
            <a:r>
              <a:rPr lang="en-US" altLang="zh-CN" sz="1800" dirty="0" err="1"/>
              <a:t>strlen</a:t>
            </a:r>
            <a:r>
              <a:rPr lang="en-US" altLang="zh-CN" sz="1800" dirty="0"/>
              <a:t>("test data"));</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exit(0);</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t>} </a:t>
            </a:r>
            <a:endParaRPr lang="zh-CN" altLang="zh-CN" sz="1800" dirty="0"/>
          </a:p>
          <a:p>
            <a:pPr marL="457200" lvl="1" indent="0">
              <a:lnSpc>
                <a:spcPct val="132000"/>
              </a:lnSpc>
              <a:spcBef>
                <a:spcPct val="0"/>
              </a:spcBef>
              <a:buFont typeface="Wingdings 2" panose="05020102010507070707" pitchFamily="18" charset="2"/>
              <a:buNone/>
            </a:pPr>
            <a:r>
              <a:rPr lang="en-US" altLang="zh-CN" sz="1800" dirty="0">
                <a:solidFill>
                  <a:srgbClr val="FF0000"/>
                </a:solidFill>
              </a:rPr>
              <a:t>else</a:t>
            </a:r>
            <a:r>
              <a:rPr lang="en-US" altLang="zh-CN" sz="1800" dirty="0"/>
              <a:t> {	/*</a:t>
            </a:r>
            <a:r>
              <a:rPr lang="zh-CN" altLang="zh-CN" sz="1800" dirty="0"/>
              <a:t>执行父进程</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err="1"/>
              <a:t>printf</a:t>
            </a:r>
            <a:r>
              <a:rPr lang="en-US" altLang="zh-CN" sz="1800" dirty="0"/>
              <a:t>("in the spawning (parent) process.../n");</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a:t>
            </a:r>
            <a:r>
              <a:rPr lang="zh-CN" altLang="zh-CN" sz="1800" dirty="0"/>
              <a:t>父进程从管道读取子进程写的数据，关闭管道的写端</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a:t>close(</a:t>
            </a:r>
            <a:r>
              <a:rPr lang="en-US" altLang="zh-CN" sz="1800" dirty="0" err="1"/>
              <a:t>file_descriptors</a:t>
            </a:r>
            <a:r>
              <a:rPr lang="en-US" altLang="zh-CN" sz="1800" dirty="0"/>
              <a:t>[OUTPUT]);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err="1"/>
              <a:t>returned_count</a:t>
            </a:r>
            <a:r>
              <a:rPr lang="en-US" altLang="zh-CN" sz="1800" dirty="0"/>
              <a:t> = read(</a:t>
            </a:r>
            <a:r>
              <a:rPr lang="en-US" altLang="zh-CN" sz="1800" dirty="0" err="1"/>
              <a:t>file_descriptors</a:t>
            </a:r>
            <a:r>
              <a:rPr lang="en-US" altLang="zh-CN" sz="1800" dirty="0"/>
              <a:t>[INPUT], </a:t>
            </a:r>
          </a:p>
          <a:p>
            <a:pPr marL="914400" lvl="2" indent="0">
              <a:lnSpc>
                <a:spcPct val="132000"/>
              </a:lnSpc>
              <a:spcBef>
                <a:spcPct val="0"/>
              </a:spcBef>
              <a:buFont typeface="Wingdings 2" panose="05020102010507070707" pitchFamily="18" charset="2"/>
              <a:buNone/>
            </a:pPr>
            <a:r>
              <a:rPr lang="en-US" altLang="zh-CN" sz="1800" dirty="0"/>
              <a:t>		        </a:t>
            </a:r>
            <a:r>
              <a:rPr lang="en-US" altLang="zh-CN" sz="1800" dirty="0" err="1"/>
              <a:t>buf</a:t>
            </a:r>
            <a:r>
              <a:rPr lang="en-US" altLang="zh-CN" sz="1800" dirty="0"/>
              <a:t>, </a:t>
            </a:r>
            <a:r>
              <a:rPr lang="en-US" altLang="zh-CN" sz="1800" dirty="0" err="1"/>
              <a:t>sizeof</a:t>
            </a:r>
            <a:r>
              <a:rPr lang="en-US" altLang="zh-CN" sz="1800" dirty="0"/>
              <a:t>(</a:t>
            </a:r>
            <a:r>
              <a:rPr lang="en-US" altLang="zh-CN" sz="1800" dirty="0" err="1"/>
              <a:t>buf</a:t>
            </a:r>
            <a:r>
              <a:rPr lang="en-US" altLang="zh-CN" sz="1800" dirty="0"/>
              <a:t>));</a:t>
            </a:r>
            <a:endParaRPr lang="zh-CN" altLang="zh-CN" sz="1800" dirty="0"/>
          </a:p>
          <a:p>
            <a:pPr marL="914400" lvl="2" indent="0">
              <a:lnSpc>
                <a:spcPct val="132000"/>
              </a:lnSpc>
              <a:spcBef>
                <a:spcPct val="0"/>
              </a:spcBef>
              <a:buFont typeface="Wingdings 2" panose="05020102010507070707" pitchFamily="18" charset="2"/>
              <a:buNone/>
            </a:pPr>
            <a:r>
              <a:rPr lang="en-US" altLang="zh-CN" sz="1800" dirty="0" err="1"/>
              <a:t>printf</a:t>
            </a:r>
            <a:r>
              <a:rPr lang="en-US" altLang="zh-CN" sz="1800" dirty="0"/>
              <a:t>("%d bytes of data received from spawned process: %s/n",</a:t>
            </a:r>
            <a:r>
              <a:rPr lang="en-US" altLang="zh-CN" sz="1800" dirty="0" err="1"/>
              <a:t>returned_count</a:t>
            </a:r>
            <a:r>
              <a:rPr lang="en-US" altLang="zh-CN" sz="1800" dirty="0"/>
              <a:t>, </a:t>
            </a:r>
            <a:r>
              <a:rPr lang="en-US" altLang="zh-CN" sz="1800" dirty="0" err="1"/>
              <a:t>buf</a:t>
            </a:r>
            <a:r>
              <a:rPr lang="en-US" altLang="zh-CN" sz="1800" dirty="0"/>
              <a:t>); }  }</a:t>
            </a:r>
            <a:endParaRPr lang="zh-CN" altLang="en-US" dirty="0"/>
          </a:p>
        </p:txBody>
      </p:sp>
      <p:cxnSp>
        <p:nvCxnSpPr>
          <p:cNvPr id="3" name="直接连接符 2"/>
          <p:cNvCxnSpPr/>
          <p:nvPr/>
        </p:nvCxnSpPr>
        <p:spPr>
          <a:xfrm>
            <a:off x="5798643" y="1256822"/>
            <a:ext cx="0" cy="488271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有名管道实例</a:t>
            </a:r>
          </a:p>
        </p:txBody>
      </p:sp>
      <p:sp>
        <p:nvSpPr>
          <p:cNvPr id="4" name="内容占位符 2"/>
          <p:cNvSpPr txBox="1"/>
          <p:nvPr/>
        </p:nvSpPr>
        <p:spPr>
          <a:xfrm>
            <a:off x="441106" y="1087144"/>
            <a:ext cx="5545493" cy="5052397"/>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ct val="0"/>
              </a:spcBef>
              <a:buFont typeface="Wingdings 2" panose="05020102010507070707" pitchFamily="18" charset="2"/>
              <a:buNone/>
            </a:pPr>
            <a:r>
              <a:rPr lang="en-US" altLang="zh-CN" dirty="0"/>
              <a:t>#include &lt;</a:t>
            </a:r>
            <a:r>
              <a:rPr lang="en-US" altLang="zh-CN" dirty="0" err="1"/>
              <a:t>stdio.h</a:t>
            </a:r>
            <a:r>
              <a:rPr lang="en-US" altLang="zh-CN" dirty="0"/>
              <a:t>&gt;</a:t>
            </a:r>
          </a:p>
          <a:p>
            <a:pPr marL="0" indent="0">
              <a:lnSpc>
                <a:spcPct val="132000"/>
              </a:lnSpc>
              <a:spcBef>
                <a:spcPct val="0"/>
              </a:spcBef>
              <a:buFont typeface="Wingdings 2" panose="05020102010507070707" pitchFamily="18" charset="2"/>
              <a:buNone/>
            </a:pPr>
            <a:r>
              <a:rPr lang="en-US" altLang="zh-CN" dirty="0"/>
              <a:t>#include &lt;</a:t>
            </a:r>
            <a:r>
              <a:rPr lang="en-US" altLang="zh-CN" dirty="0" err="1"/>
              <a:t>unistd.h</a:t>
            </a:r>
            <a:r>
              <a:rPr lang="en-US" altLang="zh-CN" dirty="0"/>
              <a:t>&gt;</a:t>
            </a:r>
          </a:p>
          <a:p>
            <a:pPr marL="0" indent="0">
              <a:lnSpc>
                <a:spcPct val="132000"/>
              </a:lnSpc>
              <a:spcBef>
                <a:spcPct val="0"/>
              </a:spcBef>
              <a:buFont typeface="Wingdings 2" panose="05020102010507070707" pitchFamily="18" charset="2"/>
              <a:buNone/>
            </a:pPr>
            <a:r>
              <a:rPr lang="en-US" altLang="zh-CN" dirty="0"/>
              <a:t>void main() {</a:t>
            </a:r>
          </a:p>
          <a:p>
            <a:pPr marL="0" indent="0">
              <a:lnSpc>
                <a:spcPct val="132000"/>
              </a:lnSpc>
              <a:spcBef>
                <a:spcPct val="0"/>
              </a:spcBef>
              <a:buFont typeface="Wingdings 2" panose="05020102010507070707" pitchFamily="18" charset="2"/>
              <a:buNone/>
            </a:pPr>
            <a:r>
              <a:rPr lang="en-US" altLang="zh-CN" dirty="0"/>
              <a:t>FILE * </a:t>
            </a:r>
            <a:r>
              <a:rPr lang="en-US" altLang="zh-CN" dirty="0" err="1"/>
              <a:t>in_file</a:t>
            </a:r>
            <a:r>
              <a:rPr lang="en-US" altLang="zh-CN" dirty="0"/>
              <a:t>, *</a:t>
            </a:r>
            <a:r>
              <a:rPr lang="en-US" altLang="zh-CN" dirty="0" err="1"/>
              <a:t>out_file</a:t>
            </a:r>
            <a:r>
              <a:rPr lang="en-US" altLang="zh-CN" dirty="0"/>
              <a:t>;</a:t>
            </a:r>
          </a:p>
          <a:p>
            <a:pPr marL="0" indent="0">
              <a:lnSpc>
                <a:spcPct val="132000"/>
              </a:lnSpc>
              <a:spcBef>
                <a:spcPct val="0"/>
              </a:spcBef>
              <a:buFont typeface="Wingdings 2" panose="05020102010507070707" pitchFamily="18" charset="2"/>
              <a:buNone/>
            </a:pPr>
            <a:r>
              <a:rPr lang="en-US" altLang="zh-CN" dirty="0"/>
              <a:t>int count = 1;</a:t>
            </a:r>
          </a:p>
          <a:p>
            <a:pPr marL="0" indent="0">
              <a:lnSpc>
                <a:spcPct val="132000"/>
              </a:lnSpc>
              <a:spcBef>
                <a:spcPct val="0"/>
              </a:spcBef>
              <a:buFont typeface="Wingdings 2" panose="05020102010507070707" pitchFamily="18" charset="2"/>
              <a:buNone/>
            </a:pPr>
            <a:r>
              <a:rPr lang="en-US" altLang="zh-CN" dirty="0"/>
              <a:t>char </a:t>
            </a:r>
            <a:r>
              <a:rPr lang="en-US" altLang="zh-CN" dirty="0" err="1"/>
              <a:t>buf</a:t>
            </a:r>
            <a:r>
              <a:rPr lang="en-US" altLang="zh-CN" dirty="0"/>
              <a:t>[80];</a:t>
            </a:r>
          </a:p>
          <a:p>
            <a:pPr marL="0" indent="0">
              <a:lnSpc>
                <a:spcPct val="132000"/>
              </a:lnSpc>
              <a:spcBef>
                <a:spcPct val="0"/>
              </a:spcBef>
              <a:buFont typeface="Wingdings 2" panose="05020102010507070707" pitchFamily="18" charset="2"/>
              <a:buNone/>
            </a:pPr>
            <a:r>
              <a:rPr lang="en-US" altLang="zh-CN" dirty="0" err="1"/>
              <a:t>in_file</a:t>
            </a:r>
            <a:r>
              <a:rPr lang="en-US" altLang="zh-CN" dirty="0"/>
              <a:t> = </a:t>
            </a:r>
            <a:r>
              <a:rPr lang="en-US" altLang="zh-CN" dirty="0" err="1"/>
              <a:t>fopen</a:t>
            </a:r>
            <a:r>
              <a:rPr lang="en-US" altLang="zh-CN" dirty="0"/>
              <a:t>("</a:t>
            </a:r>
            <a:r>
              <a:rPr lang="en-US" altLang="zh-CN" dirty="0" err="1">
                <a:solidFill>
                  <a:srgbClr val="FF0000"/>
                </a:solidFill>
              </a:rPr>
              <a:t>myfifo</a:t>
            </a:r>
            <a:r>
              <a:rPr lang="en-US" altLang="zh-CN" dirty="0"/>
              <a:t>", "r");     /*</a:t>
            </a:r>
            <a:r>
              <a:rPr lang="zh-CN" altLang="en-US" dirty="0"/>
              <a:t>读有名管道*</a:t>
            </a:r>
            <a:r>
              <a:rPr lang="en-US" altLang="zh-CN" dirty="0"/>
              <a:t>/</a:t>
            </a:r>
          </a:p>
          <a:p>
            <a:pPr marL="0" indent="0">
              <a:lnSpc>
                <a:spcPct val="132000"/>
              </a:lnSpc>
              <a:spcBef>
                <a:spcPct val="0"/>
              </a:spcBef>
              <a:buFont typeface="Wingdings 2" panose="05020102010507070707" pitchFamily="18" charset="2"/>
              <a:buNone/>
            </a:pPr>
            <a:r>
              <a:rPr lang="en-US" altLang="zh-CN" dirty="0"/>
              <a:t>if (</a:t>
            </a:r>
            <a:r>
              <a:rPr lang="en-US" altLang="zh-CN" dirty="0" err="1"/>
              <a:t>in_file</a:t>
            </a:r>
            <a:r>
              <a:rPr lang="en-US" altLang="zh-CN" dirty="0"/>
              <a:t> == NULL) {</a:t>
            </a:r>
          </a:p>
          <a:p>
            <a:pPr marL="0" indent="0">
              <a:lnSpc>
                <a:spcPct val="132000"/>
              </a:lnSpc>
              <a:spcBef>
                <a:spcPct val="0"/>
              </a:spcBef>
              <a:buFont typeface="Wingdings 2" panose="05020102010507070707" pitchFamily="18" charset="2"/>
              <a:buNone/>
            </a:pPr>
            <a:r>
              <a:rPr lang="en-US" altLang="zh-CN" dirty="0" err="1"/>
              <a:t>printf</a:t>
            </a:r>
            <a:r>
              <a:rPr lang="en-US" altLang="zh-CN" dirty="0"/>
              <a:t>("Error in </a:t>
            </a:r>
            <a:r>
              <a:rPr lang="en-US" altLang="zh-CN" dirty="0" err="1"/>
              <a:t>fdopen</a:t>
            </a:r>
            <a:r>
              <a:rPr lang="en-US" altLang="zh-CN" dirty="0"/>
              <a:t>./n");</a:t>
            </a:r>
          </a:p>
          <a:p>
            <a:pPr marL="0" indent="0">
              <a:lnSpc>
                <a:spcPct val="132000"/>
              </a:lnSpc>
              <a:spcBef>
                <a:spcPct val="0"/>
              </a:spcBef>
              <a:buFont typeface="Wingdings 2" panose="05020102010507070707" pitchFamily="18" charset="2"/>
              <a:buNone/>
            </a:pPr>
            <a:r>
              <a:rPr lang="en-US" altLang="zh-CN" dirty="0"/>
              <a:t>exit(1);</a:t>
            </a:r>
          </a:p>
          <a:p>
            <a:pPr marL="0" indent="0">
              <a:lnSpc>
                <a:spcPct val="132000"/>
              </a:lnSpc>
              <a:spcBef>
                <a:spcPct val="0"/>
              </a:spcBef>
              <a:buFont typeface="Wingdings 2" panose="05020102010507070707" pitchFamily="18" charset="2"/>
              <a:buNone/>
            </a:pPr>
            <a:r>
              <a:rPr lang="en-US" altLang="zh-CN" dirty="0"/>
              <a:t>}</a:t>
            </a:r>
          </a:p>
          <a:p>
            <a:pPr marL="0" indent="0">
              <a:lnSpc>
                <a:spcPct val="132000"/>
              </a:lnSpc>
              <a:spcBef>
                <a:spcPct val="0"/>
              </a:spcBef>
              <a:buFont typeface="Wingdings 2" panose="05020102010507070707" pitchFamily="18" charset="2"/>
              <a:buNone/>
            </a:pPr>
            <a:r>
              <a:rPr lang="en-US" altLang="zh-CN" dirty="0"/>
              <a:t>while ((count = </a:t>
            </a:r>
            <a:r>
              <a:rPr lang="en-US" altLang="zh-CN" dirty="0" err="1"/>
              <a:t>fread</a:t>
            </a:r>
            <a:r>
              <a:rPr lang="en-US" altLang="zh-CN" dirty="0"/>
              <a:t>(</a:t>
            </a:r>
            <a:r>
              <a:rPr lang="en-US" altLang="zh-CN" dirty="0" err="1"/>
              <a:t>buf</a:t>
            </a:r>
            <a:r>
              <a:rPr lang="en-US" altLang="zh-CN" dirty="0"/>
              <a:t>, 1, 80, </a:t>
            </a:r>
            <a:r>
              <a:rPr lang="en-US" altLang="zh-CN" dirty="0" err="1"/>
              <a:t>in_file</a:t>
            </a:r>
            <a:r>
              <a:rPr lang="en-US" altLang="zh-CN" dirty="0"/>
              <a:t>)) &gt; 0) </a:t>
            </a:r>
            <a:r>
              <a:rPr lang="en-US" altLang="zh-CN" dirty="0" err="1"/>
              <a:t>printf</a:t>
            </a:r>
            <a:r>
              <a:rPr lang="en-US" altLang="zh-CN" dirty="0"/>
              <a:t>("received from pipe: %s/n", </a:t>
            </a:r>
            <a:r>
              <a:rPr lang="en-US" altLang="zh-CN" dirty="0" err="1"/>
              <a:t>buf</a:t>
            </a:r>
            <a:r>
              <a:rPr lang="en-US" altLang="zh-CN" dirty="0"/>
              <a:t>);</a:t>
            </a:r>
          </a:p>
          <a:p>
            <a:pPr marL="0" indent="0">
              <a:lnSpc>
                <a:spcPct val="132000"/>
              </a:lnSpc>
              <a:spcBef>
                <a:spcPct val="0"/>
              </a:spcBef>
              <a:buFont typeface="Wingdings 2" panose="05020102010507070707" pitchFamily="18" charset="2"/>
              <a:buNone/>
            </a:pPr>
            <a:r>
              <a:rPr lang="en-US" altLang="zh-CN" dirty="0" err="1"/>
              <a:t>fclose</a:t>
            </a:r>
            <a:r>
              <a:rPr lang="en-US" altLang="zh-CN" dirty="0"/>
              <a:t>(</a:t>
            </a:r>
            <a:r>
              <a:rPr lang="en-US" altLang="zh-CN" dirty="0" err="1"/>
              <a:t>in_file</a:t>
            </a:r>
            <a:r>
              <a:rPr lang="en-US" altLang="zh-CN" dirty="0"/>
              <a:t>);</a:t>
            </a:r>
          </a:p>
        </p:txBody>
      </p:sp>
      <p:cxnSp>
        <p:nvCxnSpPr>
          <p:cNvPr id="3" name="直接连接符 2"/>
          <p:cNvCxnSpPr/>
          <p:nvPr/>
        </p:nvCxnSpPr>
        <p:spPr>
          <a:xfrm>
            <a:off x="5798643" y="1256822"/>
            <a:ext cx="0" cy="488271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8" name="内容占位符 2"/>
          <p:cNvSpPr txBox="1"/>
          <p:nvPr/>
        </p:nvSpPr>
        <p:spPr>
          <a:xfrm>
            <a:off x="6205401" y="1087144"/>
            <a:ext cx="5545493" cy="4097415"/>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ct val="0"/>
              </a:spcBef>
              <a:buFont typeface="Wingdings 2" panose="05020102010507070707" pitchFamily="18" charset="2"/>
              <a:buNone/>
            </a:pPr>
            <a:r>
              <a:rPr lang="en-US" altLang="zh-CN" dirty="0" err="1"/>
              <a:t>out_file</a:t>
            </a:r>
            <a:r>
              <a:rPr lang="en-US" altLang="zh-CN" dirty="0"/>
              <a:t> = </a:t>
            </a:r>
            <a:r>
              <a:rPr lang="en-US" altLang="zh-CN" dirty="0" err="1"/>
              <a:t>fopen</a:t>
            </a:r>
            <a:r>
              <a:rPr lang="en-US" altLang="zh-CN" dirty="0"/>
              <a:t>("</a:t>
            </a:r>
            <a:r>
              <a:rPr lang="en-US" altLang="zh-CN" dirty="0" err="1">
                <a:solidFill>
                  <a:srgbClr val="FF0000"/>
                </a:solidFill>
              </a:rPr>
              <a:t>myfifo</a:t>
            </a:r>
            <a:r>
              <a:rPr lang="en-US" altLang="zh-CN" dirty="0"/>
              <a:t>", "w");    /*</a:t>
            </a:r>
            <a:r>
              <a:rPr lang="zh-CN" altLang="en-US" dirty="0"/>
              <a:t>写有名管道*</a:t>
            </a:r>
            <a:r>
              <a:rPr lang="en-US" altLang="zh-CN" dirty="0"/>
              <a:t>/</a:t>
            </a:r>
          </a:p>
          <a:p>
            <a:pPr marL="0" indent="0">
              <a:lnSpc>
                <a:spcPct val="132000"/>
              </a:lnSpc>
              <a:spcBef>
                <a:spcPct val="0"/>
              </a:spcBef>
              <a:buFont typeface="Wingdings 2" panose="05020102010507070707" pitchFamily="18" charset="2"/>
              <a:buNone/>
            </a:pPr>
            <a:r>
              <a:rPr lang="en-US" altLang="zh-CN" dirty="0"/>
              <a:t>if (</a:t>
            </a:r>
            <a:r>
              <a:rPr lang="en-US" altLang="zh-CN" dirty="0" err="1"/>
              <a:t>out_file</a:t>
            </a:r>
            <a:r>
              <a:rPr lang="en-US" altLang="zh-CN" dirty="0"/>
              <a:t> == NULL) {</a:t>
            </a:r>
          </a:p>
          <a:p>
            <a:pPr marL="0" indent="0">
              <a:lnSpc>
                <a:spcPct val="132000"/>
              </a:lnSpc>
              <a:spcBef>
                <a:spcPct val="0"/>
              </a:spcBef>
              <a:buFont typeface="Wingdings 2" panose="05020102010507070707" pitchFamily="18" charset="2"/>
              <a:buNone/>
            </a:pPr>
            <a:r>
              <a:rPr lang="en-US" altLang="zh-CN" dirty="0" err="1"/>
              <a:t>printf</a:t>
            </a:r>
            <a:r>
              <a:rPr lang="en-US" altLang="zh-CN" dirty="0"/>
              <a:t>("Error in </a:t>
            </a:r>
            <a:r>
              <a:rPr lang="en-US" altLang="zh-CN" dirty="0" err="1"/>
              <a:t>fdopen</a:t>
            </a:r>
            <a:r>
              <a:rPr lang="en-US" altLang="zh-CN" dirty="0"/>
              <a:t>./n");</a:t>
            </a:r>
          </a:p>
          <a:p>
            <a:pPr marL="0" indent="0">
              <a:lnSpc>
                <a:spcPct val="132000"/>
              </a:lnSpc>
              <a:spcBef>
                <a:spcPct val="0"/>
              </a:spcBef>
              <a:buFont typeface="Wingdings 2" panose="05020102010507070707" pitchFamily="18" charset="2"/>
              <a:buNone/>
            </a:pPr>
            <a:r>
              <a:rPr lang="en-US" altLang="zh-CN" dirty="0"/>
              <a:t>exit(1);</a:t>
            </a:r>
          </a:p>
          <a:p>
            <a:pPr marL="0" indent="0">
              <a:lnSpc>
                <a:spcPct val="132000"/>
              </a:lnSpc>
              <a:spcBef>
                <a:spcPct val="0"/>
              </a:spcBef>
              <a:buFont typeface="Wingdings 2" panose="05020102010507070707" pitchFamily="18" charset="2"/>
              <a:buNone/>
            </a:pPr>
            <a:r>
              <a:rPr lang="en-US" altLang="zh-CN" dirty="0"/>
              <a:t>}</a:t>
            </a:r>
          </a:p>
          <a:p>
            <a:pPr marL="0" indent="0">
              <a:lnSpc>
                <a:spcPct val="132000"/>
              </a:lnSpc>
              <a:spcBef>
                <a:spcPct val="0"/>
              </a:spcBef>
              <a:buFont typeface="Wingdings 2" panose="05020102010507070707" pitchFamily="18" charset="2"/>
              <a:buNone/>
            </a:pPr>
            <a:r>
              <a:rPr lang="en-US" altLang="zh-CN" dirty="0" err="1"/>
              <a:t>sprintf</a:t>
            </a:r>
            <a:r>
              <a:rPr lang="en-US" altLang="zh-CN" dirty="0"/>
              <a:t>(</a:t>
            </a:r>
            <a:r>
              <a:rPr lang="en-US" altLang="zh-CN" dirty="0" err="1"/>
              <a:t>buf</a:t>
            </a:r>
            <a:r>
              <a:rPr lang="en-US" altLang="zh-CN" dirty="0"/>
              <a:t>,"this is test data for the named pipe example./n");</a:t>
            </a:r>
          </a:p>
          <a:p>
            <a:pPr marL="0" indent="0">
              <a:lnSpc>
                <a:spcPct val="132000"/>
              </a:lnSpc>
              <a:spcBef>
                <a:spcPct val="0"/>
              </a:spcBef>
              <a:buFont typeface="Wingdings 2" panose="05020102010507070707" pitchFamily="18" charset="2"/>
              <a:buNone/>
            </a:pPr>
            <a:r>
              <a:rPr lang="en-US" altLang="zh-CN" dirty="0" err="1"/>
              <a:t>fwrite</a:t>
            </a:r>
            <a:r>
              <a:rPr lang="en-US" altLang="zh-CN" dirty="0"/>
              <a:t>(</a:t>
            </a:r>
            <a:r>
              <a:rPr lang="en-US" altLang="zh-CN" dirty="0" err="1"/>
              <a:t>buf</a:t>
            </a:r>
            <a:r>
              <a:rPr lang="en-US" altLang="zh-CN" dirty="0"/>
              <a:t>, 1, 80, </a:t>
            </a:r>
            <a:r>
              <a:rPr lang="en-US" altLang="zh-CN" dirty="0" err="1"/>
              <a:t>out_file</a:t>
            </a:r>
            <a:r>
              <a:rPr lang="en-US" altLang="zh-CN" dirty="0"/>
              <a:t>);</a:t>
            </a:r>
          </a:p>
          <a:p>
            <a:pPr marL="0" indent="0">
              <a:lnSpc>
                <a:spcPct val="132000"/>
              </a:lnSpc>
              <a:spcBef>
                <a:spcPct val="0"/>
              </a:spcBef>
              <a:buFont typeface="Wingdings 2" panose="05020102010507070707" pitchFamily="18" charset="2"/>
              <a:buNone/>
            </a:pPr>
            <a:r>
              <a:rPr lang="en-US" altLang="zh-CN" dirty="0" err="1"/>
              <a:t>fclose</a:t>
            </a:r>
            <a:r>
              <a:rPr lang="en-US" altLang="zh-CN" dirty="0"/>
              <a:t>(</a:t>
            </a:r>
            <a:r>
              <a:rPr lang="en-US" altLang="zh-CN" dirty="0" err="1"/>
              <a:t>out_file</a:t>
            </a:r>
            <a:r>
              <a:rPr lang="en-US" altLang="zh-CN" dirty="0"/>
              <a:t>);</a:t>
            </a:r>
          </a:p>
          <a:p>
            <a:pPr marL="0" indent="0">
              <a:lnSpc>
                <a:spcPct val="132000"/>
              </a:lnSpc>
              <a:spcBef>
                <a:spcPct val="0"/>
              </a:spcBef>
              <a:buFont typeface="Wingdings 2" panose="05020102010507070707" pitchFamily="18" charset="2"/>
              <a:buNone/>
            </a:pPr>
            <a:r>
              <a:rPr lang="en-US" altLang="zh-CN" dirty="0"/>
              <a:t>}</a:t>
            </a:r>
          </a:p>
        </p:txBody>
      </p:sp>
      <p:cxnSp>
        <p:nvCxnSpPr>
          <p:cNvPr id="7" name="直接连接符 6"/>
          <p:cNvCxnSpPr/>
          <p:nvPr/>
        </p:nvCxnSpPr>
        <p:spPr>
          <a:xfrm>
            <a:off x="6205403" y="4998128"/>
            <a:ext cx="5442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205401" y="5184559"/>
            <a:ext cx="5442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205401" y="5379868"/>
            <a:ext cx="5442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205401" y="5575176"/>
            <a:ext cx="5442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6205401" y="5770485"/>
            <a:ext cx="5442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205401" y="5974671"/>
            <a:ext cx="5442100"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latin typeface="+mj-ea"/>
                <a:ea typeface="+mj-ea"/>
              </a:rPr>
              <a:t>2.1 </a:t>
            </a:r>
            <a:r>
              <a:rPr lang="zh-CN" altLang="en-US" sz="2400" dirty="0">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latin typeface="+mj-ea"/>
              </a:rPr>
              <a:t>2.2 </a:t>
            </a:r>
            <a:r>
              <a:rPr lang="zh-CN" altLang="en-US" sz="2400" dirty="0">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latin typeface="+mj-ea"/>
              </a:rPr>
              <a:t>2.3 </a:t>
            </a:r>
            <a:r>
              <a:rPr lang="zh-CN" altLang="en-US" sz="2400" dirty="0">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latin typeface="+mj-ea"/>
              </a:rPr>
              <a:t>2.4 </a:t>
            </a:r>
            <a:r>
              <a:rPr lang="zh-CN" altLang="en-US" sz="2400" dirty="0">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solidFill>
                  <a:srgbClr val="0000FF"/>
                </a:solidFill>
                <a:latin typeface="+mj-ea"/>
              </a:rPr>
              <a:t>2.5 </a:t>
            </a:r>
            <a:r>
              <a:rPr lang="zh-CN" altLang="en-US" sz="2400" dirty="0">
                <a:solidFill>
                  <a:srgbClr val="0000FF"/>
                </a:solidFill>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latin typeface="+mj-ea"/>
              </a:rPr>
              <a:t>2.6 </a:t>
            </a:r>
            <a:r>
              <a:rPr lang="zh-CN" altLang="en-US" sz="2400" dirty="0">
                <a:latin typeface="+mj-ea"/>
              </a:rPr>
              <a:t>线程的实现</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线程的概念</a:t>
            </a:r>
          </a:p>
        </p:txBody>
      </p:sp>
      <p:sp>
        <p:nvSpPr>
          <p:cNvPr id="220" name="íšḻîḋè"/>
          <p:cNvSpPr/>
          <p:nvPr/>
        </p:nvSpPr>
        <p:spPr>
          <a:xfrm>
            <a:off x="2628029" y="3564463"/>
            <a:ext cx="3382157" cy="523971"/>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使多个程序并发执行</a:t>
            </a:r>
          </a:p>
        </p:txBody>
      </p:sp>
      <p:sp>
        <p:nvSpPr>
          <p:cNvPr id="221" name="i$lîďê"/>
          <p:cNvSpPr/>
          <p:nvPr/>
        </p:nvSpPr>
        <p:spPr>
          <a:xfrm>
            <a:off x="2628029" y="2986584"/>
            <a:ext cx="3696051" cy="392877"/>
          </a:xfrm>
          <a:prstGeom prst="rect">
            <a:avLst/>
          </a:prstGeom>
          <a:noFill/>
          <a:ln>
            <a:noFill/>
          </a:ln>
        </p:spPr>
        <p:txBody>
          <a:bodyPr wrap="square" lIns="91440" tIns="45720" rIns="91440" bIns="45720" anchor="ctr" anchorCtr="0">
            <a:noAutofit/>
          </a:bodyPr>
          <a:lstStyle/>
          <a:p>
            <a:pPr marL="609600" indent="-609600" algn="just"/>
            <a:r>
              <a:rPr lang="zh-CN" altLang="en-US" sz="2800" dirty="0"/>
              <a:t>引入进程的目的</a:t>
            </a:r>
          </a:p>
        </p:txBody>
      </p:sp>
      <p:sp>
        <p:nvSpPr>
          <p:cNvPr id="222" name="î$ļíḋè"/>
          <p:cNvSpPr/>
          <p:nvPr/>
        </p:nvSpPr>
        <p:spPr>
          <a:xfrm>
            <a:off x="3311533" y="4946710"/>
            <a:ext cx="6702482" cy="1036842"/>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400" dirty="0"/>
              <a:t>进程是一个可拥有资源的独立单位；</a:t>
            </a:r>
          </a:p>
          <a:p>
            <a:pPr marL="342900" indent="-342900">
              <a:lnSpc>
                <a:spcPct val="120000"/>
              </a:lnSpc>
              <a:buClr>
                <a:srgbClr val="FF0000"/>
              </a:buClr>
              <a:buFont typeface="Wingdings" panose="05000000000000000000" pitchFamily="2" charset="2"/>
              <a:buChar char="Ø"/>
            </a:pPr>
            <a:r>
              <a:rPr lang="zh-CN" altLang="en-US" sz="2400" dirty="0"/>
              <a:t>进程是一个可独立调度和分派的基本单位。</a:t>
            </a:r>
            <a:endParaRPr lang="pt-BR" altLang="zh-CN" sz="2400" dirty="0"/>
          </a:p>
        </p:txBody>
      </p:sp>
      <p:sp>
        <p:nvSpPr>
          <p:cNvPr id="223" name="ïṧḷïḋè"/>
          <p:cNvSpPr/>
          <p:nvPr/>
        </p:nvSpPr>
        <p:spPr>
          <a:xfrm>
            <a:off x="3311533" y="4371789"/>
            <a:ext cx="3696051" cy="415102"/>
          </a:xfrm>
          <a:prstGeom prst="rect">
            <a:avLst/>
          </a:prstGeom>
          <a:noFill/>
          <a:ln>
            <a:noFill/>
          </a:ln>
        </p:spPr>
        <p:txBody>
          <a:bodyPr wrap="square" lIns="91440" tIns="45720" rIns="91440" bIns="45720" anchor="ctr" anchorCtr="0">
            <a:noAutofit/>
          </a:bodyPr>
          <a:lstStyle/>
          <a:p>
            <a:r>
              <a:rPr lang="zh-CN" altLang="en-US" sz="2400" dirty="0"/>
              <a:t>进程的</a:t>
            </a:r>
            <a:r>
              <a:rPr lang="en-US" altLang="zh-CN" sz="2400" dirty="0"/>
              <a:t>2</a:t>
            </a:r>
            <a:r>
              <a:rPr lang="zh-CN" altLang="en-US" sz="2400" dirty="0"/>
              <a:t>个</a:t>
            </a:r>
            <a:r>
              <a:rPr lang="zh-CN" altLang="en-US" sz="2400" dirty="0">
                <a:solidFill>
                  <a:srgbClr val="FF0000"/>
                </a:solidFill>
              </a:rPr>
              <a:t>基本属性：</a:t>
            </a:r>
          </a:p>
        </p:txBody>
      </p:sp>
      <p:sp>
        <p:nvSpPr>
          <p:cNvPr id="224" name="îs1iďé"/>
          <p:cNvSpPr/>
          <p:nvPr/>
        </p:nvSpPr>
        <p:spPr>
          <a:xfrm>
            <a:off x="1516678" y="1793383"/>
            <a:ext cx="4218299" cy="392877"/>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en-US" altLang="zh-CN" sz="2200" dirty="0"/>
              <a:t>60</a:t>
            </a:r>
            <a:r>
              <a:rPr lang="zh-CN" altLang="en-US" sz="2200" dirty="0"/>
              <a:t>年代中期：提出进程概念</a:t>
            </a:r>
          </a:p>
        </p:txBody>
      </p:sp>
      <p:sp>
        <p:nvSpPr>
          <p:cNvPr id="225" name="íšḻíḑê"/>
          <p:cNvSpPr/>
          <p:nvPr/>
        </p:nvSpPr>
        <p:spPr>
          <a:xfrm>
            <a:off x="1495474" y="1329488"/>
            <a:ext cx="3696051" cy="405747"/>
          </a:xfrm>
          <a:prstGeom prst="rect">
            <a:avLst/>
          </a:prstGeom>
          <a:noFill/>
          <a:ln>
            <a:noFill/>
          </a:ln>
        </p:spPr>
        <p:txBody>
          <a:bodyPr wrap="square" lIns="91440" tIns="45720" rIns="91440" bIns="45720" anchor="ctr" anchorCtr="0">
            <a:noAutofit/>
          </a:bodyPr>
          <a:lstStyle/>
          <a:p>
            <a:pPr marL="609600" indent="-609600" algn="just">
              <a:lnSpc>
                <a:spcPct val="90000"/>
              </a:lnSpc>
            </a:pPr>
            <a:r>
              <a:rPr lang="zh-CN" altLang="en-US" sz="2800" dirty="0"/>
              <a:t>时间</a:t>
            </a:r>
          </a:p>
        </p:txBody>
      </p:sp>
      <p:sp>
        <p:nvSpPr>
          <p:cNvPr id="226" name="îSļiḓè"/>
          <p:cNvSpPr/>
          <p:nvPr/>
        </p:nvSpPr>
        <p:spPr>
          <a:xfrm>
            <a:off x="811971" y="1219567"/>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7" name="íṥḻîḓe"/>
          <p:cNvSpPr/>
          <p:nvPr/>
        </p:nvSpPr>
        <p:spPr>
          <a:xfrm>
            <a:off x="2628029" y="4289187"/>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8" name="îşļiḓè"/>
          <p:cNvSpPr/>
          <p:nvPr/>
        </p:nvSpPr>
        <p:spPr>
          <a:xfrm>
            <a:off x="1944527" y="2976211"/>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9" name="îṡḷíďe"/>
          <p:cNvSpPr/>
          <p:nvPr/>
        </p:nvSpPr>
        <p:spPr>
          <a:xfrm>
            <a:off x="1002226" y="1415705"/>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0" name="íSlíḋe"/>
          <p:cNvSpPr/>
          <p:nvPr/>
        </p:nvSpPr>
        <p:spPr>
          <a:xfrm>
            <a:off x="2134781" y="3198228"/>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1" name="ïśḷïḓe"/>
          <p:cNvSpPr/>
          <p:nvPr/>
        </p:nvSpPr>
        <p:spPr>
          <a:xfrm>
            <a:off x="2847222" y="4478647"/>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18" name="îs1iďé"/>
          <p:cNvSpPr/>
          <p:nvPr/>
        </p:nvSpPr>
        <p:spPr>
          <a:xfrm>
            <a:off x="1516679" y="2262402"/>
            <a:ext cx="4218298" cy="415103"/>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en-US" altLang="zh-CN" sz="2200" dirty="0"/>
              <a:t>80</a:t>
            </a:r>
            <a:r>
              <a:rPr lang="zh-CN" altLang="en-US" sz="2200" dirty="0"/>
              <a:t>年代中期：提出线程概念</a:t>
            </a:r>
          </a:p>
        </p:txBody>
      </p:sp>
      <p:sp>
        <p:nvSpPr>
          <p:cNvPr id="19" name="îs1iďé"/>
          <p:cNvSpPr/>
          <p:nvPr/>
        </p:nvSpPr>
        <p:spPr>
          <a:xfrm>
            <a:off x="5734977" y="1820151"/>
            <a:ext cx="4868026" cy="414945"/>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en-US" altLang="zh-CN" sz="2200" dirty="0"/>
              <a:t>90</a:t>
            </a:r>
            <a:r>
              <a:rPr lang="zh-CN" altLang="en-US" sz="2200" dirty="0"/>
              <a:t>年代后：多处理机系统引入线程</a:t>
            </a:r>
          </a:p>
        </p:txBody>
      </p:sp>
      <p:sp>
        <p:nvSpPr>
          <p:cNvPr id="21" name="íšḻîḋè"/>
          <p:cNvSpPr/>
          <p:nvPr/>
        </p:nvSpPr>
        <p:spPr>
          <a:xfrm>
            <a:off x="5734977" y="3564462"/>
            <a:ext cx="4540479" cy="523971"/>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提高资源利用率及系统吞吐量</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线程的概念</a:t>
            </a:r>
          </a:p>
        </p:txBody>
      </p:sp>
      <p:sp>
        <p:nvSpPr>
          <p:cNvPr id="221" name="i$lîďê"/>
          <p:cNvSpPr/>
          <p:nvPr/>
        </p:nvSpPr>
        <p:spPr>
          <a:xfrm>
            <a:off x="2628029" y="3341696"/>
            <a:ext cx="8566713" cy="392877"/>
          </a:xfrm>
          <a:prstGeom prst="rect">
            <a:avLst/>
          </a:prstGeom>
          <a:noFill/>
          <a:ln>
            <a:noFill/>
          </a:ln>
        </p:spPr>
        <p:txBody>
          <a:bodyPr wrap="square" lIns="91440" tIns="45720" rIns="91440" bIns="45720" anchor="ctr" anchorCtr="0">
            <a:noAutofit/>
          </a:bodyPr>
          <a:lstStyle/>
          <a:p>
            <a:pPr marL="609600" indent="-609600" algn="just"/>
            <a:r>
              <a:rPr lang="zh-CN" altLang="en-US" sz="2800" dirty="0">
                <a:solidFill>
                  <a:srgbClr val="0000FF"/>
                </a:solidFill>
              </a:rPr>
              <a:t>进程</a:t>
            </a:r>
            <a:r>
              <a:rPr lang="zh-CN" altLang="en-US" sz="2800" dirty="0"/>
              <a:t>是拥有资源的基本单位（传统进程称为重型进程）</a:t>
            </a:r>
          </a:p>
        </p:txBody>
      </p:sp>
      <p:sp>
        <p:nvSpPr>
          <p:cNvPr id="223" name="ïṧḷïḋè"/>
          <p:cNvSpPr/>
          <p:nvPr/>
        </p:nvSpPr>
        <p:spPr>
          <a:xfrm>
            <a:off x="3311533" y="4620365"/>
            <a:ext cx="8193927" cy="415102"/>
          </a:xfrm>
          <a:prstGeom prst="rect">
            <a:avLst/>
          </a:prstGeom>
          <a:noFill/>
          <a:ln>
            <a:noFill/>
          </a:ln>
        </p:spPr>
        <p:txBody>
          <a:bodyPr wrap="square" lIns="91440" tIns="45720" rIns="91440" bIns="45720" anchor="ctr" anchorCtr="0">
            <a:noAutofit/>
          </a:bodyPr>
          <a:lstStyle/>
          <a:p>
            <a:r>
              <a:rPr lang="zh-CN" altLang="en-US" sz="2800" dirty="0">
                <a:solidFill>
                  <a:srgbClr val="FF0000"/>
                </a:solidFill>
              </a:rPr>
              <a:t>线程</a:t>
            </a:r>
            <a:r>
              <a:rPr lang="zh-CN" altLang="en-US" sz="2800" dirty="0"/>
              <a:t>作为调度和分派的基本单位（又称为轻型进程）</a:t>
            </a:r>
          </a:p>
        </p:txBody>
      </p:sp>
      <p:sp>
        <p:nvSpPr>
          <p:cNvPr id="224" name="îs1iďé"/>
          <p:cNvSpPr/>
          <p:nvPr/>
        </p:nvSpPr>
        <p:spPr>
          <a:xfrm>
            <a:off x="1516678" y="1793383"/>
            <a:ext cx="6562002" cy="1245026"/>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减少程序在并发执行时所付出的时空开销</a:t>
            </a:r>
          </a:p>
          <a:p>
            <a:pPr marL="342900" indent="-342900">
              <a:lnSpc>
                <a:spcPct val="120000"/>
              </a:lnSpc>
              <a:buClr>
                <a:srgbClr val="FF0000"/>
              </a:buClr>
              <a:buFont typeface="Wingdings" panose="05000000000000000000" pitchFamily="2" charset="2"/>
              <a:buChar char="Ø"/>
            </a:pPr>
            <a:r>
              <a:rPr lang="zh-CN" altLang="en-US" sz="2200" dirty="0"/>
              <a:t>使</a:t>
            </a:r>
            <a:r>
              <a:rPr lang="en-US" altLang="zh-CN" sz="2200" dirty="0"/>
              <a:t>OS</a:t>
            </a:r>
            <a:r>
              <a:rPr lang="zh-CN" altLang="en-US" sz="2200" dirty="0"/>
              <a:t>具有更好的并发性</a:t>
            </a:r>
          </a:p>
          <a:p>
            <a:pPr marL="342900" indent="-342900">
              <a:lnSpc>
                <a:spcPct val="120000"/>
              </a:lnSpc>
              <a:buClr>
                <a:srgbClr val="FF0000"/>
              </a:buClr>
              <a:buFont typeface="Wingdings" panose="05000000000000000000" pitchFamily="2" charset="2"/>
              <a:buChar char="Ø"/>
            </a:pPr>
            <a:r>
              <a:rPr lang="zh-CN" altLang="en-US" sz="2200" dirty="0"/>
              <a:t>适用于</a:t>
            </a:r>
            <a:r>
              <a:rPr lang="en-US" altLang="zh-CN" sz="2200" dirty="0"/>
              <a:t>SMP</a:t>
            </a:r>
            <a:r>
              <a:rPr lang="zh-CN" altLang="en-US" sz="2200" dirty="0"/>
              <a:t>结构的计算机系统</a:t>
            </a:r>
          </a:p>
        </p:txBody>
      </p:sp>
      <p:sp>
        <p:nvSpPr>
          <p:cNvPr id="225" name="íšḻíḑê"/>
          <p:cNvSpPr/>
          <p:nvPr/>
        </p:nvSpPr>
        <p:spPr>
          <a:xfrm>
            <a:off x="1495474" y="1329488"/>
            <a:ext cx="3696051" cy="405747"/>
          </a:xfrm>
          <a:prstGeom prst="rect">
            <a:avLst/>
          </a:prstGeom>
          <a:noFill/>
          <a:ln>
            <a:noFill/>
          </a:ln>
        </p:spPr>
        <p:txBody>
          <a:bodyPr wrap="square" lIns="91440" tIns="45720" rIns="91440" bIns="45720" anchor="ctr" anchorCtr="0">
            <a:noAutofit/>
          </a:bodyPr>
          <a:lstStyle/>
          <a:p>
            <a:pPr marL="609600" indent="-609600" algn="just">
              <a:lnSpc>
                <a:spcPct val="90000"/>
              </a:lnSpc>
            </a:pPr>
            <a:r>
              <a:rPr lang="zh-CN" altLang="en-US" sz="2800" dirty="0"/>
              <a:t>提出线程的目的</a:t>
            </a:r>
          </a:p>
        </p:txBody>
      </p:sp>
      <p:sp>
        <p:nvSpPr>
          <p:cNvPr id="226" name="îSļiḓè"/>
          <p:cNvSpPr/>
          <p:nvPr/>
        </p:nvSpPr>
        <p:spPr>
          <a:xfrm>
            <a:off x="811971" y="1219567"/>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7" name="íṥḻîḓe"/>
          <p:cNvSpPr/>
          <p:nvPr/>
        </p:nvSpPr>
        <p:spPr>
          <a:xfrm>
            <a:off x="2628029" y="4537763"/>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8" name="îşļiḓè"/>
          <p:cNvSpPr/>
          <p:nvPr/>
        </p:nvSpPr>
        <p:spPr>
          <a:xfrm>
            <a:off x="1944527" y="3224787"/>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9" name="îṡḷíďe"/>
          <p:cNvSpPr/>
          <p:nvPr/>
        </p:nvSpPr>
        <p:spPr>
          <a:xfrm>
            <a:off x="1002226" y="1415705"/>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0" name="íSlíḋe"/>
          <p:cNvSpPr/>
          <p:nvPr/>
        </p:nvSpPr>
        <p:spPr>
          <a:xfrm>
            <a:off x="2134781" y="3446804"/>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231" name="ïśḷïḓe"/>
          <p:cNvSpPr/>
          <p:nvPr/>
        </p:nvSpPr>
        <p:spPr>
          <a:xfrm>
            <a:off x="2847222" y="4727223"/>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a:solidFill>
                  <a:schemeClr val="bg1"/>
                </a:solidFill>
              </a:rPr>
              <a:t>操作系统的目标</a:t>
            </a:r>
            <a:endParaRPr lang="zh-CN" altLang="en-US" sz="2800" b="1" dirty="0">
              <a:solidFill>
                <a:schemeClr val="bg1"/>
              </a:solidFill>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34411" y="1407071"/>
            <a:ext cx="527050" cy="527050"/>
          </a:xfrm>
          <a:prstGeom prst="rect">
            <a:avLst/>
          </a:prstGeom>
          <a:ln>
            <a:noFill/>
          </a:ln>
          <a:effectLst>
            <a:softEdge rad="0"/>
          </a:effectLst>
        </p:spPr>
      </p:pic>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34411" y="3575283"/>
            <a:ext cx="527050" cy="527050"/>
          </a:xfrm>
          <a:prstGeom prst="rect">
            <a:avLst/>
          </a:prstGeom>
          <a:ln>
            <a:noFill/>
          </a:ln>
          <a:effectLst>
            <a:softEdge rad="0"/>
          </a:effectLst>
        </p:spPr>
      </p:pic>
      <p:sp>
        <p:nvSpPr>
          <p:cNvPr id="10" name="文本框 9"/>
          <p:cNvSpPr txBox="1"/>
          <p:nvPr/>
        </p:nvSpPr>
        <p:spPr>
          <a:xfrm>
            <a:off x="1357520" y="1310204"/>
            <a:ext cx="10284981" cy="5062924"/>
          </a:xfrm>
          <a:prstGeom prst="rect">
            <a:avLst/>
          </a:prstGeom>
          <a:noFill/>
        </p:spPr>
        <p:txBody>
          <a:bodyPr wrap="square" rtlCol="0">
            <a:spAutoFit/>
          </a:bodyPr>
          <a:lstStyle/>
          <a:p>
            <a:pPr>
              <a:lnSpc>
                <a:spcPct val="150000"/>
              </a:lnSpc>
            </a:pPr>
            <a:r>
              <a:rPr lang="zh-CN" altLang="en-US" sz="2400" dirty="0"/>
              <a:t>程序顺序执行</a:t>
            </a:r>
            <a:endParaRPr lang="en-US" altLang="zh-CN" sz="2400" dirty="0"/>
          </a:p>
          <a:p>
            <a:pPr marL="342900" indent="-342900" algn="just">
              <a:lnSpc>
                <a:spcPct val="150000"/>
              </a:lnSpc>
              <a:spcAft>
                <a:spcPts val="600"/>
              </a:spcAft>
              <a:buClr>
                <a:srgbClr val="FF0000"/>
              </a:buClr>
              <a:buFont typeface="Wingdings" panose="05000000000000000000" pitchFamily="2" charset="2"/>
              <a:buChar char="Ø"/>
            </a:pPr>
            <a:r>
              <a:rPr lang="zh-CN" altLang="en-US" sz="2200" dirty="0">
                <a:latin typeface="+mn-ea"/>
              </a:rPr>
              <a:t>一个较大的程序通常都由若干个程序段组成</a:t>
            </a:r>
          </a:p>
          <a:p>
            <a:pPr marL="342900" indent="-342900" algn="just">
              <a:lnSpc>
                <a:spcPct val="150000"/>
              </a:lnSpc>
              <a:spcAft>
                <a:spcPts val="600"/>
              </a:spcAft>
              <a:buClr>
                <a:srgbClr val="FF0000"/>
              </a:buClr>
              <a:buFont typeface="Wingdings" panose="05000000000000000000" pitchFamily="2" charset="2"/>
              <a:buChar char="Ø"/>
            </a:pPr>
            <a:r>
              <a:rPr lang="zh-CN" altLang="en-US" sz="2200" dirty="0">
                <a:latin typeface="+mn-ea"/>
              </a:rPr>
              <a:t>程序在执行时，必须按照某种先后次序逐个执行，仅当前一操作执行完后，才能执行后继操作。</a:t>
            </a:r>
          </a:p>
          <a:p>
            <a:pPr algn="just">
              <a:lnSpc>
                <a:spcPct val="150000"/>
              </a:lnSpc>
              <a:spcAft>
                <a:spcPts val="600"/>
              </a:spcAft>
            </a:pPr>
            <a:r>
              <a:rPr lang="zh-CN" altLang="en-US" sz="2400" dirty="0">
                <a:solidFill>
                  <a:srgbClr val="FF0000"/>
                </a:solidFill>
                <a:latin typeface="+mn-ea"/>
              </a:rPr>
              <a:t>前趋图</a:t>
            </a:r>
          </a:p>
          <a:p>
            <a:pPr marL="342900" indent="-342900">
              <a:lnSpc>
                <a:spcPct val="150000"/>
              </a:lnSpc>
              <a:spcAft>
                <a:spcPts val="600"/>
              </a:spcAft>
              <a:buClr>
                <a:srgbClr val="FF0000"/>
              </a:buClr>
              <a:buFont typeface="Wingdings" panose="05000000000000000000" pitchFamily="2" charset="2"/>
              <a:buChar char="Ø"/>
            </a:pPr>
            <a:r>
              <a:rPr lang="zh-CN" altLang="en-US" sz="2200" dirty="0">
                <a:latin typeface="+mn-ea"/>
              </a:rPr>
              <a:t>有向无循环图，用于描述</a:t>
            </a:r>
            <a:br>
              <a:rPr lang="en-US" altLang="zh-CN" sz="2200" dirty="0">
                <a:latin typeface="+mn-ea"/>
              </a:rPr>
            </a:br>
            <a:r>
              <a:rPr lang="zh-CN" altLang="en-US" sz="2200" dirty="0">
                <a:latin typeface="+mn-ea"/>
              </a:rPr>
              <a:t>进程之间执行的先后顺序</a:t>
            </a:r>
          </a:p>
          <a:p>
            <a:pPr marL="342900" indent="-342900">
              <a:lnSpc>
                <a:spcPct val="150000"/>
              </a:lnSpc>
              <a:spcAft>
                <a:spcPts val="600"/>
              </a:spcAft>
              <a:buClr>
                <a:srgbClr val="FF0000"/>
              </a:buClr>
              <a:buFont typeface="Wingdings" panose="05000000000000000000" pitchFamily="2" charset="2"/>
              <a:buChar char="Ø"/>
            </a:pPr>
            <a:r>
              <a:rPr lang="zh-CN" altLang="en-US" sz="2200" dirty="0">
                <a:latin typeface="+mn-ea"/>
              </a:rPr>
              <a:t>结点表示进程或程序段，</a:t>
            </a:r>
            <a:br>
              <a:rPr lang="en-US" altLang="zh-CN" sz="2200" dirty="0">
                <a:latin typeface="+mn-ea"/>
              </a:rPr>
            </a:br>
            <a:r>
              <a:rPr lang="zh-CN" altLang="en-US" sz="2200" dirty="0">
                <a:latin typeface="+mn-ea"/>
              </a:rPr>
              <a:t>有向边表示前趋关系</a:t>
            </a:r>
          </a:p>
        </p:txBody>
      </p:sp>
      <p:grpSp>
        <p:nvGrpSpPr>
          <p:cNvPr id="11" name="组合 17"/>
          <p:cNvGrpSpPr/>
          <p:nvPr/>
        </p:nvGrpSpPr>
        <p:grpSpPr bwMode="auto">
          <a:xfrm>
            <a:off x="5805488" y="4405815"/>
            <a:ext cx="5715000" cy="1331959"/>
            <a:chOff x="2176450" y="4119578"/>
            <a:chExt cx="5715000" cy="1777335"/>
          </a:xfrm>
        </p:grpSpPr>
        <p:grpSp>
          <p:nvGrpSpPr>
            <p:cNvPr id="14" name="Group 21"/>
            <p:cNvGrpSpPr/>
            <p:nvPr/>
          </p:nvGrpSpPr>
          <p:grpSpPr bwMode="auto">
            <a:xfrm>
              <a:off x="2176450" y="4119578"/>
              <a:ext cx="5715000" cy="533400"/>
              <a:chOff x="720" y="2640"/>
              <a:chExt cx="3600" cy="336"/>
            </a:xfrm>
          </p:grpSpPr>
          <p:sp>
            <p:nvSpPr>
              <p:cNvPr id="19" name="Oval 6"/>
              <p:cNvSpPr>
                <a:spLocks noChangeArrowheads="1"/>
              </p:cNvSpPr>
              <p:nvPr/>
            </p:nvSpPr>
            <p:spPr bwMode="auto">
              <a:xfrm>
                <a:off x="720"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r>
                  <a:rPr lang="en-US" altLang="zh-CN" sz="1800" baseline="-25000">
                    <a:latin typeface="Arial" panose="020B0604020202020204" pitchFamily="34" charset="0"/>
                  </a:rPr>
                  <a:t>1</a:t>
                </a:r>
              </a:p>
            </p:txBody>
          </p:sp>
          <p:sp>
            <p:nvSpPr>
              <p:cNvPr id="21" name="Oval 7"/>
              <p:cNvSpPr>
                <a:spLocks noChangeArrowheads="1"/>
              </p:cNvSpPr>
              <p:nvPr/>
            </p:nvSpPr>
            <p:spPr bwMode="auto">
              <a:xfrm>
                <a:off x="1392"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r>
                  <a:rPr lang="en-US" altLang="zh-CN" sz="1800" baseline="-25000">
                    <a:latin typeface="Arial" panose="020B0604020202020204" pitchFamily="34" charset="0"/>
                  </a:rPr>
                  <a:t>1</a:t>
                </a:r>
              </a:p>
            </p:txBody>
          </p:sp>
          <p:sp>
            <p:nvSpPr>
              <p:cNvPr id="22" name="Oval 8"/>
              <p:cNvSpPr>
                <a:spLocks noChangeArrowheads="1"/>
              </p:cNvSpPr>
              <p:nvPr/>
            </p:nvSpPr>
            <p:spPr bwMode="auto">
              <a:xfrm>
                <a:off x="2016"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P</a:t>
                </a:r>
                <a:r>
                  <a:rPr lang="en-US" altLang="zh-CN" sz="1800" baseline="-25000">
                    <a:latin typeface="Arial" panose="020B0604020202020204" pitchFamily="34" charset="0"/>
                  </a:rPr>
                  <a:t>1</a:t>
                </a:r>
              </a:p>
            </p:txBody>
          </p:sp>
          <p:sp>
            <p:nvSpPr>
              <p:cNvPr id="23" name="Oval 10"/>
              <p:cNvSpPr>
                <a:spLocks noChangeArrowheads="1"/>
              </p:cNvSpPr>
              <p:nvPr/>
            </p:nvSpPr>
            <p:spPr bwMode="auto">
              <a:xfrm>
                <a:off x="2640"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r>
                  <a:rPr lang="en-US" altLang="zh-CN" sz="1800" baseline="-25000">
                    <a:latin typeface="Arial" panose="020B0604020202020204" pitchFamily="34" charset="0"/>
                  </a:rPr>
                  <a:t>2</a:t>
                </a:r>
              </a:p>
            </p:txBody>
          </p:sp>
          <p:sp>
            <p:nvSpPr>
              <p:cNvPr id="24" name="Oval 11"/>
              <p:cNvSpPr>
                <a:spLocks noChangeArrowheads="1"/>
              </p:cNvSpPr>
              <p:nvPr/>
            </p:nvSpPr>
            <p:spPr bwMode="auto">
              <a:xfrm>
                <a:off x="3312"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r>
                  <a:rPr lang="en-US" altLang="zh-CN" sz="1800" baseline="-25000">
                    <a:latin typeface="Arial" panose="020B0604020202020204" pitchFamily="34" charset="0"/>
                  </a:rPr>
                  <a:t>2</a:t>
                </a:r>
              </a:p>
            </p:txBody>
          </p:sp>
          <p:sp>
            <p:nvSpPr>
              <p:cNvPr id="25" name="Oval 12"/>
              <p:cNvSpPr>
                <a:spLocks noChangeArrowheads="1"/>
              </p:cNvSpPr>
              <p:nvPr/>
            </p:nvSpPr>
            <p:spPr bwMode="auto">
              <a:xfrm>
                <a:off x="3984" y="264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P</a:t>
                </a:r>
                <a:r>
                  <a:rPr lang="en-US" altLang="zh-CN" sz="1800" baseline="-25000">
                    <a:latin typeface="Arial" panose="020B0604020202020204" pitchFamily="34" charset="0"/>
                  </a:rPr>
                  <a:t>2</a:t>
                </a:r>
              </a:p>
            </p:txBody>
          </p:sp>
          <p:cxnSp>
            <p:nvCxnSpPr>
              <p:cNvPr id="26" name="AutoShape 13"/>
              <p:cNvCxnSpPr>
                <a:cxnSpLocks noChangeShapeType="1"/>
                <a:stCxn id="19" idx="6"/>
                <a:endCxn id="21" idx="2"/>
              </p:cNvCxnSpPr>
              <p:nvPr/>
            </p:nvCxnSpPr>
            <p:spPr bwMode="auto">
              <a:xfrm>
                <a:off x="1065" y="2808"/>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7" name="AutoShape 14"/>
              <p:cNvCxnSpPr>
                <a:cxnSpLocks noChangeShapeType="1"/>
                <a:stCxn id="21" idx="6"/>
                <a:endCxn id="22" idx="2"/>
              </p:cNvCxnSpPr>
              <p:nvPr/>
            </p:nvCxnSpPr>
            <p:spPr bwMode="auto">
              <a:xfrm>
                <a:off x="1737" y="2808"/>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8" name="AutoShape 16"/>
              <p:cNvCxnSpPr>
                <a:cxnSpLocks noChangeShapeType="1"/>
                <a:stCxn id="23" idx="6"/>
                <a:endCxn id="24" idx="2"/>
              </p:cNvCxnSpPr>
              <p:nvPr/>
            </p:nvCxnSpPr>
            <p:spPr bwMode="auto">
              <a:xfrm>
                <a:off x="2985" y="2808"/>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9" name="AutoShape 17"/>
              <p:cNvCxnSpPr>
                <a:cxnSpLocks noChangeShapeType="1"/>
                <a:stCxn id="22" idx="6"/>
                <a:endCxn id="23" idx="2"/>
              </p:cNvCxnSpPr>
              <p:nvPr/>
            </p:nvCxnSpPr>
            <p:spPr bwMode="auto">
              <a:xfrm>
                <a:off x="2361" y="2808"/>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30" name="AutoShape 20"/>
              <p:cNvCxnSpPr>
                <a:cxnSpLocks noChangeShapeType="1"/>
                <a:stCxn id="24" idx="6"/>
                <a:endCxn id="25" idx="2"/>
              </p:cNvCxnSpPr>
              <p:nvPr/>
            </p:nvCxnSpPr>
            <p:spPr bwMode="auto">
              <a:xfrm>
                <a:off x="3657" y="2808"/>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grpSp>
        <p:sp>
          <p:nvSpPr>
            <p:cNvPr id="17" name="Text Box 22"/>
            <p:cNvSpPr txBox="1">
              <a:spLocks noChangeArrowheads="1"/>
            </p:cNvSpPr>
            <p:nvPr/>
          </p:nvSpPr>
          <p:spPr bwMode="auto">
            <a:xfrm>
              <a:off x="2859889" y="4863250"/>
              <a:ext cx="4419600" cy="493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50000"/>
                </a:spcBef>
                <a:buClrTx/>
                <a:buSzTx/>
                <a:buFont typeface="Monotype Sorts" pitchFamily="2" charset="2"/>
                <a:buNone/>
              </a:pPr>
              <a:r>
                <a:rPr lang="zh-CN" altLang="en-US" sz="1800" dirty="0">
                  <a:latin typeface="+mn-ea"/>
                  <a:ea typeface="+mn-ea"/>
                </a:rPr>
                <a:t>程序顺序执行时的前趋图</a:t>
              </a:r>
            </a:p>
          </p:txBody>
        </p:sp>
        <p:sp>
          <p:nvSpPr>
            <p:cNvPr id="18" name="Text Box 24"/>
            <p:cNvSpPr txBox="1">
              <a:spLocks noChangeArrowheads="1"/>
            </p:cNvSpPr>
            <p:nvPr/>
          </p:nvSpPr>
          <p:spPr bwMode="auto">
            <a:xfrm>
              <a:off x="3605210" y="5405462"/>
              <a:ext cx="2928958" cy="49145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1800" dirty="0">
                  <a:latin typeface="+mn-ea"/>
                  <a:ea typeface="+mn-ea"/>
                </a:rPr>
                <a:t>前趋关系：</a:t>
              </a:r>
              <a:r>
                <a:rPr lang="en-US" altLang="zh-CN" sz="1800" dirty="0" err="1">
                  <a:latin typeface="+mn-ea"/>
                  <a:ea typeface="+mn-ea"/>
                </a:rPr>
                <a:t>I</a:t>
              </a:r>
              <a:r>
                <a:rPr lang="en-US" altLang="zh-CN" sz="1800" baseline="-25000" dirty="0" err="1">
                  <a:latin typeface="+mn-ea"/>
                  <a:ea typeface="+mn-ea"/>
                </a:rPr>
                <a:t>i</a:t>
              </a:r>
              <a:r>
                <a:rPr lang="en-US" altLang="zh-CN" sz="1800" dirty="0" err="1">
                  <a:latin typeface="+mn-ea"/>
                  <a:ea typeface="+mn-ea"/>
                  <a:sym typeface="Wingdings" panose="05000000000000000000" pitchFamily="2" charset="2"/>
                </a:rPr>
                <a:t>C</a:t>
              </a:r>
              <a:r>
                <a:rPr lang="en-US" altLang="zh-CN" sz="1800" baseline="-25000" dirty="0" err="1">
                  <a:latin typeface="+mn-ea"/>
                  <a:ea typeface="+mn-ea"/>
                  <a:sym typeface="Wingdings" panose="05000000000000000000" pitchFamily="2" charset="2"/>
                </a:rPr>
                <a:t>i</a:t>
              </a:r>
              <a:r>
                <a:rPr lang="en-US" altLang="zh-CN" sz="1800" dirty="0" err="1">
                  <a:latin typeface="+mn-ea"/>
                  <a:ea typeface="+mn-ea"/>
                  <a:sym typeface="Wingdings" panose="05000000000000000000" pitchFamily="2" charset="2"/>
                </a:rPr>
                <a:t>P</a:t>
              </a:r>
              <a:r>
                <a:rPr lang="en-US" altLang="zh-CN" sz="1800" baseline="-25000" dirty="0" err="1">
                  <a:latin typeface="+mn-ea"/>
                  <a:ea typeface="+mn-ea"/>
                  <a:sym typeface="Wingdings" panose="05000000000000000000" pitchFamily="2" charset="2"/>
                </a:rPr>
                <a:t>i</a:t>
              </a:r>
              <a:endParaRPr lang="en-US" altLang="zh-CN" sz="1800" baseline="-25000" dirty="0">
                <a:latin typeface="+mn-ea"/>
                <a:ea typeface="+mn-ea"/>
                <a:sym typeface="Wingdings" panose="05000000000000000000" pitchFamily="2" charset="2"/>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线程和进程的比较</a:t>
            </a:r>
            <a:r>
              <a:rPr lang="en-US" altLang="zh-CN" sz="2800" b="1" dirty="0">
                <a:solidFill>
                  <a:schemeClr val="bg1"/>
                </a:solidFill>
              </a:rPr>
              <a:t>(1)</a:t>
            </a:r>
            <a:endParaRPr lang="zh-CN" altLang="en-US" sz="2800" b="1" dirty="0">
              <a:solidFill>
                <a:schemeClr val="bg1"/>
              </a:solidFill>
            </a:endParaRPr>
          </a:p>
        </p:txBody>
      </p:sp>
      <p:sp>
        <p:nvSpPr>
          <p:cNvPr id="30" name="iśḷíḑe"/>
          <p:cNvSpPr/>
          <p:nvPr/>
        </p:nvSpPr>
        <p:spPr>
          <a:xfrm>
            <a:off x="784302" y="1352848"/>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01</a:t>
            </a:r>
            <a:endParaRPr lang="zh-CN" altLang="en-US" sz="2400" b="1" kern="0" dirty="0">
              <a:solidFill>
                <a:prstClr val="white"/>
              </a:solidFill>
            </a:endParaRPr>
          </a:p>
        </p:txBody>
      </p:sp>
      <p:sp>
        <p:nvSpPr>
          <p:cNvPr id="31" name="内容占位符 2"/>
          <p:cNvSpPr txBox="1"/>
          <p:nvPr/>
        </p:nvSpPr>
        <p:spPr>
          <a:xfrm>
            <a:off x="1734478" y="1397274"/>
            <a:ext cx="9992924" cy="29200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solidFill>
                  <a:srgbClr val="FF0000"/>
                </a:solidFill>
              </a:rPr>
              <a:t>调度</a:t>
            </a:r>
            <a:r>
              <a:rPr lang="zh-CN" altLang="en-US" sz="2400" dirty="0"/>
              <a:t>的基本单位</a:t>
            </a:r>
          </a:p>
          <a:p>
            <a:pPr marL="0" lvl="1" indent="0">
              <a:lnSpc>
                <a:spcPct val="132000"/>
              </a:lnSpc>
              <a:buClr>
                <a:srgbClr val="0000FF"/>
              </a:buClr>
              <a:buFont typeface="Wingdings" panose="05000000000000000000" pitchFamily="2" charset="2"/>
              <a:buChar char="Ø"/>
            </a:pPr>
            <a:r>
              <a:rPr lang="zh-CN" altLang="en-US" sz="2200" dirty="0"/>
              <a:t>在传统的</a:t>
            </a:r>
            <a:r>
              <a:rPr lang="en-US" altLang="zh-CN" sz="2200" dirty="0"/>
              <a:t>OS</a:t>
            </a:r>
            <a:r>
              <a:rPr lang="zh-CN" altLang="en-US" sz="2200" dirty="0"/>
              <a:t>中，拥有资源、独立调度和分派的基本单位都是进程；</a:t>
            </a:r>
          </a:p>
          <a:p>
            <a:pPr marL="0" lvl="1" indent="0">
              <a:lnSpc>
                <a:spcPct val="132000"/>
              </a:lnSpc>
              <a:buClr>
                <a:srgbClr val="0000FF"/>
              </a:buClr>
              <a:buFont typeface="Wingdings" panose="05000000000000000000" pitchFamily="2" charset="2"/>
              <a:buChar char="Ø"/>
            </a:pPr>
            <a:r>
              <a:rPr lang="zh-CN" altLang="en-US" sz="2200" dirty="0"/>
              <a:t>在引入线程的</a:t>
            </a:r>
            <a:r>
              <a:rPr lang="en-US" altLang="zh-CN" sz="2200" dirty="0"/>
              <a:t>OS</a:t>
            </a:r>
            <a:r>
              <a:rPr lang="zh-CN" altLang="en-US" sz="2200" dirty="0"/>
              <a:t>中，线程作为调度和分派的基本单位，进程作为资源拥有的基本单位；</a:t>
            </a:r>
          </a:p>
          <a:p>
            <a:pPr marL="0" lvl="1" indent="0">
              <a:lnSpc>
                <a:spcPct val="132000"/>
              </a:lnSpc>
              <a:buClr>
                <a:srgbClr val="0000FF"/>
              </a:buClr>
              <a:buFont typeface="Wingdings" panose="05000000000000000000" pitchFamily="2" charset="2"/>
              <a:buChar char="Ø"/>
            </a:pPr>
            <a:r>
              <a:rPr lang="zh-CN" altLang="en-US" sz="2200" dirty="0"/>
              <a:t>在同一进程中，线程的切换不会引起进程切换，在由一个进程中的线程切换到另一个进程中的线程时，将会引起进程切换。</a:t>
            </a:r>
          </a:p>
        </p:txBody>
      </p:sp>
      <p:sp>
        <p:nvSpPr>
          <p:cNvPr id="33" name="ïś1ïḑè"/>
          <p:cNvSpPr/>
          <p:nvPr/>
        </p:nvSpPr>
        <p:spPr>
          <a:xfrm>
            <a:off x="784303" y="4397220"/>
            <a:ext cx="774099" cy="77409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02</a:t>
            </a:r>
            <a:endParaRPr lang="zh-CN" altLang="en-US" sz="2400" b="1" kern="0" dirty="0">
              <a:solidFill>
                <a:prstClr val="white"/>
              </a:solidFill>
            </a:endParaRPr>
          </a:p>
        </p:txBody>
      </p:sp>
      <p:sp>
        <p:nvSpPr>
          <p:cNvPr id="34" name="内容占位符 2"/>
          <p:cNvSpPr txBox="1"/>
          <p:nvPr/>
        </p:nvSpPr>
        <p:spPr>
          <a:xfrm>
            <a:off x="1734478" y="4628114"/>
            <a:ext cx="2573361" cy="3656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并发性</a:t>
            </a:r>
          </a:p>
        </p:txBody>
      </p:sp>
      <p:sp>
        <p:nvSpPr>
          <p:cNvPr id="35" name="内容占位符 2"/>
          <p:cNvSpPr txBox="1"/>
          <p:nvPr/>
        </p:nvSpPr>
        <p:spPr>
          <a:xfrm>
            <a:off x="1321480" y="5171319"/>
            <a:ext cx="10405922" cy="107119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32000"/>
              </a:lnSpc>
              <a:buClr>
                <a:srgbClr val="0000FF"/>
              </a:buClr>
              <a:buFont typeface="Wingdings" panose="05000000000000000000" pitchFamily="2" charset="2"/>
              <a:buChar char="Ø"/>
            </a:pPr>
            <a:r>
              <a:rPr lang="zh-CN" altLang="en-US" sz="2200" dirty="0"/>
              <a:t>在引入</a:t>
            </a:r>
            <a:r>
              <a:rPr lang="zh-CN" altLang="en-US" sz="2200" dirty="0">
                <a:solidFill>
                  <a:srgbClr val="FF0000"/>
                </a:solidFill>
              </a:rPr>
              <a:t>线程</a:t>
            </a:r>
            <a:r>
              <a:rPr lang="zh-CN" altLang="en-US" sz="2200" dirty="0"/>
              <a:t>的操作系统中，不仅</a:t>
            </a:r>
            <a:r>
              <a:rPr lang="zh-CN" altLang="en-US" sz="2200" dirty="0">
                <a:solidFill>
                  <a:srgbClr val="0000FF"/>
                </a:solidFill>
              </a:rPr>
              <a:t>进程</a:t>
            </a:r>
            <a:r>
              <a:rPr lang="zh-CN" altLang="en-US" sz="2200" dirty="0"/>
              <a:t>之间可以并发执行，而且在一个</a:t>
            </a:r>
            <a:r>
              <a:rPr lang="zh-CN" altLang="en-US" sz="2200" dirty="0">
                <a:solidFill>
                  <a:srgbClr val="0000FF"/>
                </a:solidFill>
              </a:rPr>
              <a:t>进程</a:t>
            </a:r>
            <a:r>
              <a:rPr lang="zh-CN" altLang="en-US" sz="2200" dirty="0"/>
              <a:t>中的多个</a:t>
            </a:r>
            <a:r>
              <a:rPr lang="zh-CN" altLang="en-US" sz="2200" dirty="0">
                <a:solidFill>
                  <a:srgbClr val="FF0000"/>
                </a:solidFill>
              </a:rPr>
              <a:t>线程</a:t>
            </a:r>
            <a:r>
              <a:rPr lang="zh-CN" altLang="en-US" sz="2200" dirty="0"/>
              <a:t>之间，也可并发执行。</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线程和进程的比较</a:t>
            </a:r>
            <a:r>
              <a:rPr lang="en-US" altLang="zh-CN" sz="2800" b="1" dirty="0">
                <a:solidFill>
                  <a:schemeClr val="bg1"/>
                </a:solidFill>
              </a:rPr>
              <a:t>(2)</a:t>
            </a:r>
            <a:endParaRPr lang="zh-CN" altLang="en-US" sz="2800" b="1" dirty="0">
              <a:solidFill>
                <a:schemeClr val="bg1"/>
              </a:solidFill>
            </a:endParaRPr>
          </a:p>
        </p:txBody>
      </p:sp>
      <p:sp>
        <p:nvSpPr>
          <p:cNvPr id="30" name="iśḷíḑe"/>
          <p:cNvSpPr/>
          <p:nvPr/>
        </p:nvSpPr>
        <p:spPr>
          <a:xfrm>
            <a:off x="784302" y="1352848"/>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03</a:t>
            </a:r>
            <a:endParaRPr lang="zh-CN" altLang="en-US" sz="2400" b="1" kern="0" dirty="0">
              <a:solidFill>
                <a:prstClr val="white"/>
              </a:solidFill>
            </a:endParaRPr>
          </a:p>
        </p:txBody>
      </p:sp>
      <p:sp>
        <p:nvSpPr>
          <p:cNvPr id="31" name="内容占位符 2"/>
          <p:cNvSpPr txBox="1"/>
          <p:nvPr/>
        </p:nvSpPr>
        <p:spPr>
          <a:xfrm>
            <a:off x="1734478" y="1397274"/>
            <a:ext cx="9992924" cy="224898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t>拥有资源</a:t>
            </a:r>
          </a:p>
          <a:p>
            <a:pPr marL="0" lvl="1" indent="0">
              <a:lnSpc>
                <a:spcPct val="132000"/>
              </a:lnSpc>
              <a:buClr>
                <a:srgbClr val="0000FF"/>
              </a:buClr>
              <a:buFont typeface="Wingdings" panose="05000000000000000000" pitchFamily="2" charset="2"/>
              <a:buChar char="Ø"/>
            </a:pPr>
            <a:r>
              <a:rPr lang="zh-CN" altLang="en-US" sz="2200" dirty="0">
                <a:solidFill>
                  <a:srgbClr val="0000FF"/>
                </a:solidFill>
              </a:rPr>
              <a:t>进程</a:t>
            </a:r>
            <a:r>
              <a:rPr lang="zh-CN" altLang="en-US" sz="2200" dirty="0"/>
              <a:t>是系统中拥有资源的一个基本单位，它可以拥有资源。</a:t>
            </a:r>
          </a:p>
          <a:p>
            <a:pPr marL="0" lvl="1" indent="0">
              <a:lnSpc>
                <a:spcPct val="132000"/>
              </a:lnSpc>
              <a:buClr>
                <a:srgbClr val="0000FF"/>
              </a:buClr>
              <a:buFont typeface="Wingdings" panose="05000000000000000000" pitchFamily="2" charset="2"/>
              <a:buChar char="Ø"/>
            </a:pPr>
            <a:r>
              <a:rPr lang="zh-CN" altLang="en-US" sz="2200" dirty="0">
                <a:solidFill>
                  <a:srgbClr val="FF0000"/>
                </a:solidFill>
              </a:rPr>
              <a:t>线程</a:t>
            </a:r>
            <a:r>
              <a:rPr lang="zh-CN" altLang="en-US" sz="2200" dirty="0"/>
              <a:t>本身不拥有系统资源，仅有一点保证独立运行的资源。</a:t>
            </a:r>
          </a:p>
          <a:p>
            <a:pPr marL="0" lvl="1" indent="0">
              <a:lnSpc>
                <a:spcPct val="132000"/>
              </a:lnSpc>
              <a:buClr>
                <a:srgbClr val="0000FF"/>
              </a:buClr>
              <a:buFont typeface="Wingdings" panose="05000000000000000000" pitchFamily="2" charset="2"/>
              <a:buChar char="Ø"/>
            </a:pPr>
            <a:r>
              <a:rPr lang="zh-CN" altLang="en-US" sz="2200" dirty="0"/>
              <a:t>允许多个</a:t>
            </a:r>
            <a:r>
              <a:rPr lang="zh-CN" altLang="en-US" sz="2200" dirty="0">
                <a:solidFill>
                  <a:srgbClr val="FF0000"/>
                </a:solidFill>
              </a:rPr>
              <a:t>线程</a:t>
            </a:r>
            <a:r>
              <a:rPr lang="zh-CN" altLang="en-US" sz="2200" dirty="0"/>
              <a:t>共享其隶属</a:t>
            </a:r>
            <a:r>
              <a:rPr lang="zh-CN" altLang="en-US" sz="2200" dirty="0">
                <a:solidFill>
                  <a:srgbClr val="0000FF"/>
                </a:solidFill>
              </a:rPr>
              <a:t>进程</a:t>
            </a:r>
            <a:r>
              <a:rPr lang="zh-CN" altLang="en-US" sz="2200" dirty="0"/>
              <a:t>所拥有的资源。</a:t>
            </a:r>
          </a:p>
        </p:txBody>
      </p:sp>
      <p:sp>
        <p:nvSpPr>
          <p:cNvPr id="8" name="ïś1ïḑè"/>
          <p:cNvSpPr/>
          <p:nvPr/>
        </p:nvSpPr>
        <p:spPr>
          <a:xfrm>
            <a:off x="784303" y="3667548"/>
            <a:ext cx="774099" cy="77409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04</a:t>
            </a:r>
            <a:endParaRPr lang="zh-CN" altLang="en-US" sz="2400" b="1" kern="0" dirty="0">
              <a:solidFill>
                <a:prstClr val="white"/>
              </a:solidFill>
            </a:endParaRPr>
          </a:p>
        </p:txBody>
      </p:sp>
      <p:sp>
        <p:nvSpPr>
          <p:cNvPr id="9" name="内容占位符 2"/>
          <p:cNvSpPr txBox="1"/>
          <p:nvPr/>
        </p:nvSpPr>
        <p:spPr>
          <a:xfrm>
            <a:off x="1734478" y="3898442"/>
            <a:ext cx="2573361" cy="3656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rgbClr val="FF0000"/>
                </a:solidFill>
              </a:rPr>
              <a:t>独立性</a:t>
            </a:r>
          </a:p>
        </p:txBody>
      </p:sp>
      <p:sp>
        <p:nvSpPr>
          <p:cNvPr id="10" name="内容占位符 2"/>
          <p:cNvSpPr txBox="1"/>
          <p:nvPr/>
        </p:nvSpPr>
        <p:spPr>
          <a:xfrm>
            <a:off x="1321480" y="4441648"/>
            <a:ext cx="10405922" cy="7452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32000"/>
              </a:lnSpc>
              <a:buClr>
                <a:srgbClr val="0000FF"/>
              </a:buClr>
              <a:buFont typeface="Wingdings" panose="05000000000000000000" pitchFamily="2" charset="2"/>
              <a:buChar char="Ø"/>
            </a:pPr>
            <a:r>
              <a:rPr lang="zh-CN" altLang="en-US" sz="2200" dirty="0"/>
              <a:t>同一进程中的不同线程之间的独立性要比不同进程之间的独立性低得多。</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线程和进程的比较</a:t>
            </a:r>
            <a:r>
              <a:rPr lang="en-US" altLang="zh-CN" sz="2800" b="1" dirty="0">
                <a:solidFill>
                  <a:schemeClr val="bg1"/>
                </a:solidFill>
              </a:rPr>
              <a:t>(2)</a:t>
            </a:r>
            <a:endParaRPr lang="zh-CN" altLang="en-US" sz="2800" b="1" dirty="0">
              <a:solidFill>
                <a:schemeClr val="bg1"/>
              </a:solidFill>
            </a:endParaRPr>
          </a:p>
        </p:txBody>
      </p:sp>
      <p:sp>
        <p:nvSpPr>
          <p:cNvPr id="30" name="iśḷíḑe"/>
          <p:cNvSpPr/>
          <p:nvPr/>
        </p:nvSpPr>
        <p:spPr>
          <a:xfrm>
            <a:off x="784302" y="1352848"/>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05</a:t>
            </a:r>
            <a:endParaRPr lang="zh-CN" altLang="en-US" sz="2400" b="1" kern="0" dirty="0">
              <a:solidFill>
                <a:prstClr val="white"/>
              </a:solidFill>
            </a:endParaRPr>
          </a:p>
        </p:txBody>
      </p:sp>
      <p:sp>
        <p:nvSpPr>
          <p:cNvPr id="31" name="内容占位符 2"/>
          <p:cNvSpPr txBox="1"/>
          <p:nvPr/>
        </p:nvSpPr>
        <p:spPr>
          <a:xfrm>
            <a:off x="1734478" y="1397274"/>
            <a:ext cx="9992924" cy="224898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t>系统开销</a:t>
            </a:r>
          </a:p>
          <a:p>
            <a:pPr marL="0" lvl="1" indent="0">
              <a:lnSpc>
                <a:spcPct val="132000"/>
              </a:lnSpc>
              <a:buClr>
                <a:srgbClr val="0000FF"/>
              </a:buClr>
              <a:buFont typeface="Wingdings" panose="05000000000000000000" pitchFamily="2" charset="2"/>
              <a:buChar char="Ø"/>
            </a:pPr>
            <a:r>
              <a:rPr lang="zh-CN" altLang="en-US" sz="2200" dirty="0"/>
              <a:t>在创建或撤消进程时，</a:t>
            </a:r>
            <a:r>
              <a:rPr lang="en-US" altLang="zh-CN" sz="2200" dirty="0"/>
              <a:t>OS</a:t>
            </a:r>
            <a:r>
              <a:rPr lang="zh-CN" altLang="en-US" sz="2200" dirty="0"/>
              <a:t>所付出的开销将显著大于创建或撤消线程时的开销。</a:t>
            </a:r>
          </a:p>
          <a:p>
            <a:pPr marL="0" lvl="1" indent="0">
              <a:lnSpc>
                <a:spcPct val="132000"/>
              </a:lnSpc>
              <a:buClr>
                <a:srgbClr val="0000FF"/>
              </a:buClr>
              <a:buFont typeface="Wingdings" panose="05000000000000000000" pitchFamily="2" charset="2"/>
              <a:buChar char="Ø"/>
            </a:pPr>
            <a:r>
              <a:rPr lang="zh-CN" altLang="en-US" sz="2200" dirty="0"/>
              <a:t>线程切换的代价远低于进程切换的代价。</a:t>
            </a:r>
          </a:p>
          <a:p>
            <a:pPr marL="0" lvl="1" indent="0">
              <a:lnSpc>
                <a:spcPct val="132000"/>
              </a:lnSpc>
              <a:buClr>
                <a:srgbClr val="0000FF"/>
              </a:buClr>
              <a:buFont typeface="Wingdings" panose="05000000000000000000" pitchFamily="2" charset="2"/>
              <a:buChar char="Ø"/>
            </a:pPr>
            <a:r>
              <a:rPr lang="zh-CN" altLang="en-US" sz="2200" dirty="0"/>
              <a:t>同一进程中的多个线程之间的同步和通信也比进程的简单。</a:t>
            </a:r>
          </a:p>
        </p:txBody>
      </p:sp>
      <p:sp>
        <p:nvSpPr>
          <p:cNvPr id="8" name="ïś1ïḑè"/>
          <p:cNvSpPr/>
          <p:nvPr/>
        </p:nvSpPr>
        <p:spPr>
          <a:xfrm>
            <a:off x="784303" y="3667548"/>
            <a:ext cx="774099" cy="77409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06</a:t>
            </a:r>
            <a:endParaRPr lang="zh-CN" altLang="en-US" sz="2400" b="1" kern="0" dirty="0">
              <a:solidFill>
                <a:prstClr val="white"/>
              </a:solidFill>
            </a:endParaRPr>
          </a:p>
        </p:txBody>
      </p:sp>
      <p:sp>
        <p:nvSpPr>
          <p:cNvPr id="9" name="内容占位符 2"/>
          <p:cNvSpPr txBox="1"/>
          <p:nvPr/>
        </p:nvSpPr>
        <p:spPr>
          <a:xfrm>
            <a:off x="1734478" y="3898442"/>
            <a:ext cx="3396815" cy="3656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支持多处理机系统</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线程的状态和线程控制块</a:t>
            </a:r>
          </a:p>
        </p:txBody>
      </p:sp>
      <p:grpSp>
        <p:nvGrpSpPr>
          <p:cNvPr id="6" name="2723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0400" y="1128057"/>
            <a:ext cx="11531600" cy="5183965"/>
            <a:chOff x="660400" y="1128057"/>
            <a:chExt cx="11531600" cy="5183965"/>
          </a:xfrm>
        </p:grpSpPr>
        <p:sp>
          <p:nvSpPr>
            <p:cNvPr id="7" name="iṥlídè"/>
            <p:cNvSpPr/>
            <p:nvPr/>
          </p:nvSpPr>
          <p:spPr>
            <a:xfrm>
              <a:off x="6958245" y="1128057"/>
              <a:ext cx="5233755" cy="5008286"/>
            </a:xfrm>
            <a:prstGeom prst="rect">
              <a:avLst/>
            </a:prstGeom>
            <a:blipFill>
              <a:blip r:embed="rId3"/>
              <a:stretch>
                <a:fillRect t="-27413" b="-27272"/>
              </a:stretch>
            </a:blipFill>
            <a:ln w="2857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nvGrpSpPr>
            <p:cNvPr id="10" name="iṡļiḓe"/>
            <p:cNvGrpSpPr/>
            <p:nvPr/>
          </p:nvGrpSpPr>
          <p:grpSpPr>
            <a:xfrm>
              <a:off x="660400" y="1834087"/>
              <a:ext cx="6876351" cy="1254559"/>
              <a:chOff x="660400" y="1834087"/>
              <a:chExt cx="6876351" cy="1254559"/>
            </a:xfrm>
          </p:grpSpPr>
          <p:grpSp>
            <p:nvGrpSpPr>
              <p:cNvPr id="21" name="iSḻíḓè"/>
              <p:cNvGrpSpPr/>
              <p:nvPr/>
            </p:nvGrpSpPr>
            <p:grpSpPr>
              <a:xfrm>
                <a:off x="1530997" y="1834087"/>
                <a:ext cx="6005754" cy="1254559"/>
                <a:chOff x="1592242" y="1834087"/>
                <a:chExt cx="7574760" cy="1254559"/>
              </a:xfrm>
            </p:grpSpPr>
            <p:sp>
              <p:nvSpPr>
                <p:cNvPr id="25" name="îṧľîḋé"/>
                <p:cNvSpPr txBox="1"/>
                <p:nvPr/>
              </p:nvSpPr>
              <p:spPr>
                <a:xfrm>
                  <a:off x="1592242" y="1834087"/>
                  <a:ext cx="6293555"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t>线程状态</a:t>
                  </a:r>
                </a:p>
              </p:txBody>
            </p:sp>
            <p:sp>
              <p:nvSpPr>
                <p:cNvPr id="26" name="íşļîḓé"/>
                <p:cNvSpPr/>
                <p:nvPr/>
              </p:nvSpPr>
              <p:spPr bwMode="auto">
                <a:xfrm>
                  <a:off x="1592242" y="2277810"/>
                  <a:ext cx="7574760" cy="810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lnSpc>
                      <a:spcPct val="132000"/>
                    </a:lnSpc>
                    <a:buClr>
                      <a:schemeClr val="accent4">
                        <a:lumMod val="40000"/>
                        <a:lumOff val="60000"/>
                      </a:schemeClr>
                    </a:buClr>
                    <a:buFont typeface="Wingdings" panose="05000000000000000000" pitchFamily="2" charset="2"/>
                    <a:buChar char="Ø"/>
                  </a:pPr>
                  <a:r>
                    <a:rPr lang="zh-CN" altLang="en-US" sz="2400" dirty="0">
                      <a:solidFill>
                        <a:srgbClr val="0000FF"/>
                      </a:solidFill>
                    </a:rPr>
                    <a:t>执行态、就绪态、阻塞态</a:t>
                  </a:r>
                  <a:endParaRPr lang="en-US" altLang="zh-CN" sz="2400" dirty="0">
                    <a:solidFill>
                      <a:srgbClr val="0000FF"/>
                    </a:solidFill>
                  </a:endParaRPr>
                </a:p>
                <a:p>
                  <a:pPr marL="342900" lvl="1" indent="-342900">
                    <a:lnSpc>
                      <a:spcPct val="132000"/>
                    </a:lnSpc>
                    <a:buClr>
                      <a:schemeClr val="accent4">
                        <a:lumMod val="40000"/>
                        <a:lumOff val="60000"/>
                      </a:schemeClr>
                    </a:buClr>
                    <a:buFont typeface="Wingdings" panose="05000000000000000000" pitchFamily="2" charset="2"/>
                    <a:buChar char="Ø"/>
                  </a:pPr>
                  <a:r>
                    <a:rPr lang="zh-CN" altLang="en-US" sz="2400" dirty="0"/>
                    <a:t>线程状态转换与进程状态转换一样</a:t>
                  </a:r>
                </a:p>
              </p:txBody>
            </p:sp>
          </p:grpSp>
          <p:grpSp>
            <p:nvGrpSpPr>
              <p:cNvPr id="22" name="ïS1íḋé"/>
              <p:cNvGrpSpPr/>
              <p:nvPr/>
            </p:nvGrpSpPr>
            <p:grpSpPr>
              <a:xfrm>
                <a:off x="660400" y="1860585"/>
                <a:ext cx="733394" cy="733394"/>
                <a:chOff x="660400" y="1860585"/>
                <a:chExt cx="733394" cy="733394"/>
              </a:xfrm>
            </p:grpSpPr>
            <p:sp>
              <p:nvSpPr>
                <p:cNvPr id="23" name="islîḋe"/>
                <p:cNvSpPr/>
                <p:nvPr/>
              </p:nvSpPr>
              <p:spPr>
                <a:xfrm>
                  <a:off x="660400" y="1860585"/>
                  <a:ext cx="733394" cy="733394"/>
                </a:xfrm>
                <a:prstGeom prst="ellipse">
                  <a:avLst/>
                </a:prstGeom>
                <a:solidFill>
                  <a:schemeClr val="accent1"/>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24" name="îŝlîďe"/>
                <p:cNvSpPr/>
                <p:nvPr/>
              </p:nvSpPr>
              <p:spPr>
                <a:xfrm>
                  <a:off x="797603" y="2045456"/>
                  <a:ext cx="381389" cy="3460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grpSp>
          <p:nvGrpSpPr>
            <p:cNvPr id="11" name="iŝļïḓê"/>
            <p:cNvGrpSpPr/>
            <p:nvPr/>
          </p:nvGrpSpPr>
          <p:grpSpPr>
            <a:xfrm>
              <a:off x="660400" y="4251929"/>
              <a:ext cx="8421456" cy="2060093"/>
              <a:chOff x="660400" y="1860585"/>
              <a:chExt cx="8421456" cy="2060093"/>
            </a:xfrm>
          </p:grpSpPr>
          <p:grpSp>
            <p:nvGrpSpPr>
              <p:cNvPr id="13" name="ïṧļïḓe"/>
              <p:cNvGrpSpPr/>
              <p:nvPr/>
            </p:nvGrpSpPr>
            <p:grpSpPr>
              <a:xfrm>
                <a:off x="1539875" y="1889655"/>
                <a:ext cx="7541981" cy="2031023"/>
                <a:chOff x="1603439" y="1889655"/>
                <a:chExt cx="9512327" cy="2031023"/>
              </a:xfrm>
            </p:grpSpPr>
            <p:sp>
              <p:nvSpPr>
                <p:cNvPr id="18" name="ïšļíďè"/>
                <p:cNvSpPr txBox="1"/>
                <p:nvPr/>
              </p:nvSpPr>
              <p:spPr>
                <a:xfrm>
                  <a:off x="1603439" y="1889655"/>
                  <a:ext cx="9512327" cy="389423"/>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dirty="0">
                      <a:solidFill>
                        <a:srgbClr val="FF0000"/>
                      </a:solidFill>
                    </a:rPr>
                    <a:t>线程控制块（</a:t>
                  </a:r>
                  <a:r>
                    <a:rPr lang="en-US" altLang="zh-CN" sz="2800" dirty="0"/>
                    <a:t>thread control block</a:t>
                  </a:r>
                  <a:r>
                    <a:rPr lang="zh-CN" altLang="en-US" sz="2800" dirty="0"/>
                    <a:t>，</a:t>
                  </a:r>
                  <a:r>
                    <a:rPr lang="en-US" altLang="zh-CN" sz="2800" dirty="0">
                      <a:solidFill>
                        <a:srgbClr val="FF0000"/>
                      </a:solidFill>
                    </a:rPr>
                    <a:t>TCB</a:t>
                  </a:r>
                  <a:r>
                    <a:rPr lang="zh-CN" altLang="en-US" sz="2800" dirty="0">
                      <a:solidFill>
                        <a:srgbClr val="FF0000"/>
                      </a:solidFill>
                    </a:rPr>
                    <a:t>）</a:t>
                  </a:r>
                </a:p>
              </p:txBody>
            </p:sp>
            <p:sp>
              <p:nvSpPr>
                <p:cNvPr id="19" name="íşľíḑè"/>
                <p:cNvSpPr/>
                <p:nvPr/>
              </p:nvSpPr>
              <p:spPr bwMode="auto">
                <a:xfrm>
                  <a:off x="1619683" y="2384893"/>
                  <a:ext cx="6293555" cy="1535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342900" lvl="1" indent="-342900">
                    <a:buFont typeface="Wingdings" panose="05000000000000000000" pitchFamily="2" charset="2"/>
                    <a:buChar char="Ø"/>
                  </a:pPr>
                  <a:r>
                    <a:rPr lang="zh-CN" altLang="en-US" sz="2400" dirty="0"/>
                    <a:t>线程标识符、一组寄存器、线程运行状态、优先级、线程专有存储区、信号屏蔽、堆栈指针</a:t>
                  </a:r>
                </a:p>
              </p:txBody>
            </p:sp>
          </p:grpSp>
          <p:grpSp>
            <p:nvGrpSpPr>
              <p:cNvPr id="15" name="ïŝľídè"/>
              <p:cNvGrpSpPr/>
              <p:nvPr/>
            </p:nvGrpSpPr>
            <p:grpSpPr>
              <a:xfrm>
                <a:off x="660400" y="1860585"/>
                <a:ext cx="733394" cy="733394"/>
                <a:chOff x="660400" y="1860585"/>
                <a:chExt cx="733394" cy="733394"/>
              </a:xfrm>
            </p:grpSpPr>
            <p:sp>
              <p:nvSpPr>
                <p:cNvPr id="16" name="ïṡľïde"/>
                <p:cNvSpPr/>
                <p:nvPr/>
              </p:nvSpPr>
              <p:spPr>
                <a:xfrm>
                  <a:off x="660400" y="1860585"/>
                  <a:ext cx="733394" cy="733394"/>
                </a:xfrm>
                <a:prstGeom prst="ellipse">
                  <a:avLst/>
                </a:prstGeom>
                <a:solidFill>
                  <a:schemeClr val="tx1">
                    <a:lumMod val="50000"/>
                    <a:lumOff val="50000"/>
                  </a:schemeClr>
                </a:solidFill>
                <a:ln w="19050">
                  <a:solidFill>
                    <a:schemeClr val="bg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1600" dirty="0">
                    <a:solidFill>
                      <a:schemeClr val="bg1"/>
                    </a:solidFill>
                  </a:endParaRPr>
                </a:p>
              </p:txBody>
            </p:sp>
            <p:sp>
              <p:nvSpPr>
                <p:cNvPr id="17" name="ïšliḍe"/>
                <p:cNvSpPr/>
                <p:nvPr/>
              </p:nvSpPr>
              <p:spPr>
                <a:xfrm>
                  <a:off x="806481" y="2072090"/>
                  <a:ext cx="381389" cy="346064"/>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grpSp>
        </p:grpSp>
        <p:cxnSp>
          <p:nvCxnSpPr>
            <p:cNvPr id="12" name="直接连接符 11"/>
            <p:cNvCxnSpPr/>
            <p:nvPr/>
          </p:nvCxnSpPr>
          <p:spPr>
            <a:xfrm>
              <a:off x="660400" y="3632200"/>
              <a:ext cx="540000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latin typeface="+mj-ea"/>
                <a:ea typeface="+mj-ea"/>
              </a:rPr>
              <a:t>2.1 </a:t>
            </a:r>
            <a:r>
              <a:rPr lang="zh-CN" altLang="en-US" sz="2400" dirty="0">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latin typeface="+mj-ea"/>
              </a:rPr>
              <a:t>2.2 </a:t>
            </a:r>
            <a:r>
              <a:rPr lang="zh-CN" altLang="en-US" sz="2400" dirty="0">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latin typeface="+mj-ea"/>
              </a:rPr>
              <a:t>2.3 </a:t>
            </a:r>
            <a:r>
              <a:rPr lang="zh-CN" altLang="en-US" sz="2400" dirty="0">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latin typeface="+mj-ea"/>
              </a:rPr>
              <a:t>2.4 </a:t>
            </a:r>
            <a:r>
              <a:rPr lang="zh-CN" altLang="en-US" sz="2400" dirty="0">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latin typeface="+mj-ea"/>
              </a:rPr>
              <a:t>2.5 </a:t>
            </a:r>
            <a:r>
              <a:rPr lang="zh-CN" altLang="en-US" sz="2400" dirty="0">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solidFill>
                  <a:srgbClr val="0000FF"/>
                </a:solidFill>
                <a:latin typeface="+mj-ea"/>
              </a:rPr>
              <a:t>2.6 </a:t>
            </a:r>
            <a:r>
              <a:rPr lang="zh-CN" altLang="en-US" sz="2400" dirty="0">
                <a:solidFill>
                  <a:srgbClr val="0000FF"/>
                </a:solidFill>
                <a:latin typeface="+mj-ea"/>
              </a:rPr>
              <a:t>线程的实现</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线程的实现</a:t>
            </a:r>
          </a:p>
        </p:txBody>
      </p:sp>
      <p:sp>
        <p:nvSpPr>
          <p:cNvPr id="16" name="íSľïdé"/>
          <p:cNvSpPr/>
          <p:nvPr/>
        </p:nvSpPr>
        <p:spPr>
          <a:xfrm>
            <a:off x="1906927" y="1924829"/>
            <a:ext cx="567702" cy="511936"/>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977900">
              <a:lnSpc>
                <a:spcPct val="90000"/>
              </a:lnSpc>
              <a:spcBef>
                <a:spcPct val="0"/>
              </a:spcBef>
              <a:spcAft>
                <a:spcPct val="35000"/>
              </a:spcAft>
            </a:pPr>
            <a:endParaRPr lang="en-US" sz="2200" kern="1200"/>
          </a:p>
        </p:txBody>
      </p:sp>
      <p:sp>
        <p:nvSpPr>
          <p:cNvPr id="17" name="ïŝļíḓê"/>
          <p:cNvSpPr/>
          <p:nvPr/>
        </p:nvSpPr>
        <p:spPr bwMode="auto">
          <a:xfrm>
            <a:off x="8689292" y="2556677"/>
            <a:ext cx="556774" cy="553604"/>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accent1"/>
          </a:solidFill>
          <a:ln>
            <a:noFill/>
          </a:ln>
        </p:spPr>
        <p:txBody>
          <a:bodyPr wrap="square" lIns="91440" tIns="45720" rIns="91440" bIns="45720">
            <a:normAutofit/>
          </a:bodyPr>
          <a:lstStyle/>
          <a:p>
            <a:endParaRPr lang="zh-CN" altLang="en-US"/>
          </a:p>
        </p:txBody>
      </p:sp>
      <p:sp>
        <p:nvSpPr>
          <p:cNvPr id="18" name="îṧľîdé"/>
          <p:cNvSpPr/>
          <p:nvPr/>
        </p:nvSpPr>
        <p:spPr>
          <a:xfrm>
            <a:off x="3703687" y="1765549"/>
            <a:ext cx="4034934" cy="2095500"/>
          </a:xfrm>
          <a:prstGeom prst="leftRightRibbon">
            <a:avLst>
              <a:gd name="adj1" fmla="val 50000"/>
              <a:gd name="adj2" fmla="val 50000"/>
              <a:gd name="adj3" fmla="val 33333"/>
            </a:avLst>
          </a:prstGeom>
          <a:solidFill>
            <a:schemeClr val="bg1">
              <a:lumMod val="8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zh-CN" altLang="en-US"/>
          </a:p>
        </p:txBody>
      </p:sp>
      <p:sp>
        <p:nvSpPr>
          <p:cNvPr id="30" name="内容占位符 2"/>
          <p:cNvSpPr txBox="1"/>
          <p:nvPr/>
        </p:nvSpPr>
        <p:spPr>
          <a:xfrm>
            <a:off x="894703" y="2556677"/>
            <a:ext cx="4034934" cy="17300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sz="2400" dirty="0"/>
              <a:t>实现方式：</a:t>
            </a:r>
          </a:p>
          <a:p>
            <a:pPr marL="342900" lvl="1" indent="-342900">
              <a:lnSpc>
                <a:spcPct val="132000"/>
              </a:lnSpc>
              <a:spcBef>
                <a:spcPts val="370"/>
              </a:spcBef>
              <a:buClr>
                <a:srgbClr val="E71101"/>
              </a:buClr>
              <a:buSzPct val="60000"/>
              <a:buFont typeface="Wingdings" panose="05000000000000000000" pitchFamily="2" charset="2"/>
              <a:buChar char="Ø"/>
              <a:defRPr/>
            </a:pPr>
            <a:r>
              <a:rPr lang="zh-CN" altLang="en-US" sz="2400" dirty="0">
                <a:solidFill>
                  <a:srgbClr val="FF0000"/>
                </a:solidFill>
              </a:rPr>
              <a:t>内核支持线程</a:t>
            </a:r>
            <a:r>
              <a:rPr lang="en-US" altLang="zh-CN" sz="2400" dirty="0">
                <a:solidFill>
                  <a:schemeClr val="tx1">
                    <a:lumMod val="65000"/>
                    <a:lumOff val="35000"/>
                  </a:schemeClr>
                </a:solidFill>
              </a:rPr>
              <a:t>KST</a:t>
            </a:r>
          </a:p>
          <a:p>
            <a:pPr marL="342900" lvl="1" indent="-342900">
              <a:lnSpc>
                <a:spcPct val="132000"/>
              </a:lnSpc>
              <a:spcBef>
                <a:spcPts val="370"/>
              </a:spcBef>
              <a:buClr>
                <a:srgbClr val="E71101"/>
              </a:buClr>
              <a:buSzPct val="60000"/>
              <a:buFont typeface="Wingdings" panose="05000000000000000000" pitchFamily="2" charset="2"/>
              <a:buChar char="Ø"/>
              <a:defRPr/>
            </a:pPr>
            <a:r>
              <a:rPr lang="zh-CN" altLang="en-US" sz="2400" dirty="0">
                <a:solidFill>
                  <a:srgbClr val="FF0000"/>
                </a:solidFill>
              </a:rPr>
              <a:t>用户级线程</a:t>
            </a:r>
            <a:r>
              <a:rPr lang="en-US" altLang="zh-CN" sz="2400" dirty="0">
                <a:solidFill>
                  <a:schemeClr val="tx1">
                    <a:lumMod val="65000"/>
                    <a:lumOff val="35000"/>
                  </a:schemeClr>
                </a:solidFill>
              </a:rPr>
              <a:t>ULT</a:t>
            </a:r>
          </a:p>
          <a:p>
            <a:pPr marL="342900" lvl="1" indent="-342900">
              <a:lnSpc>
                <a:spcPct val="132000"/>
              </a:lnSpc>
              <a:spcBef>
                <a:spcPts val="370"/>
              </a:spcBef>
              <a:buClr>
                <a:srgbClr val="E71101"/>
              </a:buClr>
              <a:buSzPct val="60000"/>
              <a:buFont typeface="Wingdings" panose="05000000000000000000" pitchFamily="2" charset="2"/>
              <a:buChar char="Ø"/>
              <a:defRPr/>
            </a:pPr>
            <a:r>
              <a:rPr lang="zh-CN" altLang="en-US" sz="2400" dirty="0">
                <a:solidFill>
                  <a:schemeClr val="tx1">
                    <a:lumMod val="65000"/>
                    <a:lumOff val="35000"/>
                  </a:schemeClr>
                </a:solidFill>
              </a:rPr>
              <a:t>组合方式</a:t>
            </a:r>
          </a:p>
        </p:txBody>
      </p:sp>
      <p:sp>
        <p:nvSpPr>
          <p:cNvPr id="33" name="内容占位符 2"/>
          <p:cNvSpPr txBox="1"/>
          <p:nvPr/>
        </p:nvSpPr>
        <p:spPr>
          <a:xfrm>
            <a:off x="7696200" y="3235045"/>
            <a:ext cx="4146612" cy="263480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spcBef>
                <a:spcPts val="580"/>
              </a:spcBef>
              <a:buNone/>
              <a:defRPr/>
            </a:pPr>
            <a:r>
              <a:rPr lang="zh-CN" altLang="en-US" sz="2400" dirty="0"/>
              <a:t>具体实现：</a:t>
            </a:r>
            <a:endParaRPr lang="en-US" altLang="zh-CN" sz="2400" dirty="0">
              <a:solidFill>
                <a:schemeClr val="tx1">
                  <a:lumMod val="65000"/>
                  <a:lumOff val="35000"/>
                </a:schemeClr>
              </a:solidFill>
            </a:endParaRP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400" dirty="0">
                <a:solidFill>
                  <a:schemeClr val="tx1">
                    <a:lumMod val="65000"/>
                    <a:lumOff val="35000"/>
                  </a:schemeClr>
                </a:solidFill>
              </a:rPr>
              <a:t>内核支持线程的实现（利用系统调用）</a:t>
            </a:r>
          </a:p>
          <a:p>
            <a:pPr marL="0" lvl="1" indent="-342900">
              <a:lnSpc>
                <a:spcPct val="132000"/>
              </a:lnSpc>
              <a:spcBef>
                <a:spcPts val="370"/>
              </a:spcBef>
              <a:buClr>
                <a:srgbClr val="E71101"/>
              </a:buClr>
              <a:buSzPct val="60000"/>
              <a:buFont typeface="Wingdings" panose="05000000000000000000" pitchFamily="2" charset="2"/>
              <a:buChar char="Ø"/>
              <a:defRPr/>
            </a:pPr>
            <a:r>
              <a:rPr lang="zh-CN" altLang="en-US" sz="2400" dirty="0">
                <a:solidFill>
                  <a:schemeClr val="tx1">
                    <a:lumMod val="65000"/>
                    <a:lumOff val="35000"/>
                  </a:schemeClr>
                </a:solidFill>
              </a:rPr>
              <a:t>用户级线程的实现（借助中间系统）</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内核支持线程</a:t>
            </a:r>
            <a:r>
              <a:rPr lang="en-US" altLang="zh-CN" sz="2800" b="1" dirty="0">
                <a:solidFill>
                  <a:schemeClr val="bg1"/>
                </a:solidFill>
              </a:rPr>
              <a:t>KST</a:t>
            </a:r>
            <a:endParaRPr lang="zh-CN" altLang="en-US" sz="2800" b="1" dirty="0">
              <a:solidFill>
                <a:schemeClr val="bg1"/>
              </a:solidFill>
            </a:endParaRPr>
          </a:p>
        </p:txBody>
      </p:sp>
      <p:sp>
        <p:nvSpPr>
          <p:cNvPr id="2" name="矩形 1"/>
          <p:cNvSpPr/>
          <p:nvPr/>
        </p:nvSpPr>
        <p:spPr>
          <a:xfrm>
            <a:off x="-167202" y="879700"/>
            <a:ext cx="10850563" cy="613550"/>
          </a:xfrm>
          <a:prstGeom prst="rect">
            <a:avLst/>
          </a:prstGeom>
        </p:spPr>
        <p:txBody>
          <a:bodyPr wrap="square">
            <a:noAutofit/>
          </a:bodyPr>
          <a:lstStyle/>
          <a:p>
            <a:pPr indent="457200">
              <a:lnSpc>
                <a:spcPct val="132000"/>
              </a:lnSpc>
              <a:spcBef>
                <a:spcPts val="600"/>
              </a:spcBef>
              <a:spcAft>
                <a:spcPts val="600"/>
              </a:spcAft>
            </a:pPr>
            <a:r>
              <a:rPr lang="zh-CN" altLang="en-US" sz="2400" dirty="0">
                <a:latin typeface="+mn-ea"/>
              </a:rPr>
              <a:t>在内核空间实现</a:t>
            </a:r>
          </a:p>
        </p:txBody>
      </p:sp>
      <p:sp>
        <p:nvSpPr>
          <p:cNvPr id="10" name="矩形 9"/>
          <p:cNvSpPr/>
          <p:nvPr/>
        </p:nvSpPr>
        <p:spPr>
          <a:xfrm>
            <a:off x="1121350" y="1492231"/>
            <a:ext cx="3946662" cy="650631"/>
          </a:xfrm>
          <a:prstGeom prst="rect">
            <a:avLst/>
          </a:prstGeom>
        </p:spPr>
        <p:txBody>
          <a:bodyPr wrap="square">
            <a:noAutofit/>
          </a:bodyPr>
          <a:lstStyle/>
          <a:p>
            <a:pPr>
              <a:lnSpc>
                <a:spcPct val="132000"/>
              </a:lnSpc>
              <a:spcBef>
                <a:spcPts val="600"/>
              </a:spcBef>
              <a:spcAft>
                <a:spcPts val="600"/>
              </a:spcAft>
            </a:pPr>
            <a:r>
              <a:rPr lang="zh-CN" altLang="en-US" sz="2400" dirty="0">
                <a:solidFill>
                  <a:srgbClr val="FF0000"/>
                </a:solidFill>
                <a:latin typeface="+mn-ea"/>
              </a:rPr>
              <a:t>优点：</a:t>
            </a:r>
          </a:p>
        </p:txBody>
      </p:sp>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50677" y="1493716"/>
            <a:ext cx="527050" cy="527050"/>
          </a:xfrm>
          <a:prstGeom prst="rect">
            <a:avLst/>
          </a:prstGeom>
          <a:ln>
            <a:noFill/>
          </a:ln>
          <a:effectLst>
            <a:softEdge rad="0"/>
          </a:effectLst>
        </p:spPr>
      </p:pic>
      <p:sp>
        <p:nvSpPr>
          <p:cNvPr id="16" name="矩形 15"/>
          <p:cNvSpPr/>
          <p:nvPr/>
        </p:nvSpPr>
        <p:spPr>
          <a:xfrm>
            <a:off x="1121350" y="4084976"/>
            <a:ext cx="3946662" cy="650631"/>
          </a:xfrm>
          <a:prstGeom prst="rect">
            <a:avLst/>
          </a:prstGeom>
        </p:spPr>
        <p:txBody>
          <a:bodyPr wrap="square">
            <a:noAutofit/>
          </a:bodyPr>
          <a:lstStyle/>
          <a:p>
            <a:pPr>
              <a:lnSpc>
                <a:spcPct val="132000"/>
              </a:lnSpc>
              <a:spcBef>
                <a:spcPts val="600"/>
              </a:spcBef>
              <a:spcAft>
                <a:spcPts val="600"/>
              </a:spcAft>
            </a:pPr>
            <a:r>
              <a:rPr lang="zh-CN" altLang="en-US" sz="2400" dirty="0">
                <a:solidFill>
                  <a:srgbClr val="0000FF"/>
                </a:solidFill>
                <a:latin typeface="+mn-ea"/>
              </a:rPr>
              <a:t>缺点：</a:t>
            </a:r>
          </a:p>
        </p:txBody>
      </p:sp>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528866" y="4146767"/>
            <a:ext cx="527050" cy="527050"/>
          </a:xfrm>
          <a:prstGeom prst="rect">
            <a:avLst/>
          </a:prstGeom>
          <a:ln>
            <a:noFill/>
          </a:ln>
          <a:effectLst>
            <a:softEdge rad="0"/>
          </a:effectLst>
        </p:spPr>
      </p:pic>
      <p:sp>
        <p:nvSpPr>
          <p:cNvPr id="18" name="内容占位符 2"/>
          <p:cNvSpPr txBox="1"/>
          <p:nvPr/>
        </p:nvSpPr>
        <p:spPr>
          <a:xfrm>
            <a:off x="1077727" y="1983054"/>
            <a:ext cx="9992924" cy="224898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zh-CN" altLang="en-US" sz="2200" dirty="0"/>
              <a:t>在多处理机系统中，内核可同时调度同一进程的多个线程</a:t>
            </a:r>
          </a:p>
          <a:p>
            <a:pPr marL="0" lvl="1" indent="0">
              <a:lnSpc>
                <a:spcPct val="132000"/>
              </a:lnSpc>
              <a:buClr>
                <a:srgbClr val="0000FF"/>
              </a:buClr>
              <a:buFont typeface="Wingdings" panose="05000000000000000000" pitchFamily="2" charset="2"/>
              <a:buChar char="Ø"/>
            </a:pPr>
            <a:r>
              <a:rPr lang="zh-CN" altLang="en-US" sz="2200" dirty="0"/>
              <a:t>如一个线程阻塞了，内核可调度其他线程</a:t>
            </a:r>
            <a:r>
              <a:rPr lang="en-US" altLang="zh-CN" sz="2200" dirty="0"/>
              <a:t>(</a:t>
            </a:r>
            <a:r>
              <a:rPr lang="zh-CN" altLang="en-US" sz="2200" dirty="0"/>
              <a:t>同一或其他进程</a:t>
            </a:r>
            <a:r>
              <a:rPr lang="en-US" altLang="zh-CN" sz="2200" dirty="0"/>
              <a:t>)</a:t>
            </a:r>
            <a:r>
              <a:rPr lang="zh-CN" altLang="en-US" sz="2200" dirty="0"/>
              <a:t>。</a:t>
            </a:r>
          </a:p>
          <a:p>
            <a:pPr marL="0" lvl="1" indent="0">
              <a:lnSpc>
                <a:spcPct val="132000"/>
              </a:lnSpc>
              <a:buClr>
                <a:srgbClr val="0000FF"/>
              </a:buClr>
              <a:buFont typeface="Wingdings" panose="05000000000000000000" pitchFamily="2" charset="2"/>
              <a:buChar char="Ø"/>
            </a:pPr>
            <a:r>
              <a:rPr lang="zh-CN" altLang="en-US" sz="2200" dirty="0"/>
              <a:t>线程的切换比较快，开销小。</a:t>
            </a:r>
          </a:p>
          <a:p>
            <a:pPr marL="0" lvl="1" indent="0">
              <a:lnSpc>
                <a:spcPct val="132000"/>
              </a:lnSpc>
              <a:buClr>
                <a:srgbClr val="0000FF"/>
              </a:buClr>
              <a:buFont typeface="Wingdings" panose="05000000000000000000" pitchFamily="2" charset="2"/>
              <a:buChar char="Ø"/>
            </a:pPr>
            <a:r>
              <a:rPr lang="zh-CN" altLang="en-US" sz="2200" dirty="0"/>
              <a:t>内核本身可采用多线程技术，提高执行速度和效率。</a:t>
            </a:r>
          </a:p>
        </p:txBody>
      </p:sp>
      <p:sp>
        <p:nvSpPr>
          <p:cNvPr id="19" name="内容占位符 2"/>
          <p:cNvSpPr txBox="1"/>
          <p:nvPr/>
        </p:nvSpPr>
        <p:spPr>
          <a:xfrm>
            <a:off x="1055916" y="4721378"/>
            <a:ext cx="9992924" cy="76755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zh-CN" altLang="en-US" sz="2200" dirty="0"/>
              <a:t>对</a:t>
            </a:r>
            <a:r>
              <a:rPr lang="zh-CN" altLang="en-US" sz="2200" dirty="0">
                <a:solidFill>
                  <a:srgbClr val="FF0000"/>
                </a:solidFill>
              </a:rPr>
              <a:t>用户线程</a:t>
            </a:r>
            <a:r>
              <a:rPr lang="zh-CN" altLang="en-US" sz="2200" dirty="0"/>
              <a:t>切换，开销较大。</a:t>
            </a:r>
          </a:p>
        </p:txBody>
      </p:sp>
      <p:pic>
        <p:nvPicPr>
          <p:cNvPr id="3" name="图片 2">
            <a:extLst>
              <a:ext uri="{FF2B5EF4-FFF2-40B4-BE49-F238E27FC236}">
                <a16:creationId xmlns:a16="http://schemas.microsoft.com/office/drawing/2014/main" id="{5646E742-086A-259E-2B03-C9A21C096943}"/>
              </a:ext>
            </a:extLst>
          </p:cNvPr>
          <p:cNvPicPr>
            <a:picLocks noChangeAspect="1"/>
          </p:cNvPicPr>
          <p:nvPr/>
        </p:nvPicPr>
        <p:blipFill>
          <a:blip r:embed="rId3"/>
          <a:stretch>
            <a:fillRect/>
          </a:stretch>
        </p:blipFill>
        <p:spPr>
          <a:xfrm>
            <a:off x="7696200" y="3002117"/>
            <a:ext cx="4195130" cy="2984996"/>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用户级线程</a:t>
            </a:r>
            <a:r>
              <a:rPr lang="en-US" altLang="zh-CN" sz="2800" b="1" dirty="0">
                <a:solidFill>
                  <a:schemeClr val="bg1"/>
                </a:solidFill>
              </a:rPr>
              <a:t>ULT</a:t>
            </a:r>
            <a:endParaRPr lang="zh-CN" altLang="en-US" sz="2800" b="1" dirty="0">
              <a:solidFill>
                <a:schemeClr val="bg1"/>
              </a:solidFill>
            </a:endParaRPr>
          </a:p>
        </p:txBody>
      </p:sp>
      <p:sp>
        <p:nvSpPr>
          <p:cNvPr id="2" name="矩形 1"/>
          <p:cNvSpPr/>
          <p:nvPr/>
        </p:nvSpPr>
        <p:spPr>
          <a:xfrm>
            <a:off x="669925" y="1268517"/>
            <a:ext cx="10850563" cy="613550"/>
          </a:xfrm>
          <a:prstGeom prst="rect">
            <a:avLst/>
          </a:prstGeom>
        </p:spPr>
        <p:txBody>
          <a:bodyPr wrap="square">
            <a:noAutofit/>
          </a:bodyPr>
          <a:lstStyle/>
          <a:p>
            <a:pPr indent="457200">
              <a:lnSpc>
                <a:spcPct val="132000"/>
              </a:lnSpc>
              <a:spcBef>
                <a:spcPts val="600"/>
              </a:spcBef>
              <a:spcAft>
                <a:spcPts val="600"/>
              </a:spcAft>
            </a:pPr>
            <a:r>
              <a:rPr lang="zh-CN" altLang="en-US" sz="2400" dirty="0">
                <a:latin typeface="+mn-ea"/>
              </a:rPr>
              <a:t>在用户空间实现</a:t>
            </a:r>
          </a:p>
        </p:txBody>
      </p:sp>
      <p:sp>
        <p:nvSpPr>
          <p:cNvPr id="10" name="矩形 9"/>
          <p:cNvSpPr/>
          <p:nvPr/>
        </p:nvSpPr>
        <p:spPr>
          <a:xfrm>
            <a:off x="1832437" y="2057873"/>
            <a:ext cx="3946662" cy="650631"/>
          </a:xfrm>
          <a:prstGeom prst="rect">
            <a:avLst/>
          </a:prstGeom>
        </p:spPr>
        <p:txBody>
          <a:bodyPr wrap="square">
            <a:noAutofit/>
          </a:bodyPr>
          <a:lstStyle/>
          <a:p>
            <a:pPr>
              <a:lnSpc>
                <a:spcPct val="132000"/>
              </a:lnSpc>
              <a:spcBef>
                <a:spcPts val="600"/>
              </a:spcBef>
              <a:spcAft>
                <a:spcPts val="600"/>
              </a:spcAft>
            </a:pPr>
            <a:r>
              <a:rPr lang="zh-CN" altLang="en-US" sz="2400" dirty="0">
                <a:solidFill>
                  <a:srgbClr val="FF0000"/>
                </a:solidFill>
                <a:latin typeface="+mn-ea"/>
              </a:rPr>
              <a:t>优点：</a:t>
            </a:r>
          </a:p>
        </p:txBody>
      </p:sp>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261764" y="2059358"/>
            <a:ext cx="527050" cy="527050"/>
          </a:xfrm>
          <a:prstGeom prst="rect">
            <a:avLst/>
          </a:prstGeom>
          <a:ln>
            <a:noFill/>
          </a:ln>
          <a:effectLst>
            <a:softEdge rad="0"/>
          </a:effectLst>
        </p:spPr>
      </p:pic>
      <p:sp>
        <p:nvSpPr>
          <p:cNvPr id="16" name="矩形 15"/>
          <p:cNvSpPr/>
          <p:nvPr/>
        </p:nvSpPr>
        <p:spPr>
          <a:xfrm>
            <a:off x="1832437" y="4339899"/>
            <a:ext cx="3946662" cy="650631"/>
          </a:xfrm>
          <a:prstGeom prst="rect">
            <a:avLst/>
          </a:prstGeom>
        </p:spPr>
        <p:txBody>
          <a:bodyPr wrap="square">
            <a:noAutofit/>
          </a:bodyPr>
          <a:lstStyle/>
          <a:p>
            <a:pPr>
              <a:lnSpc>
                <a:spcPct val="132000"/>
              </a:lnSpc>
              <a:spcBef>
                <a:spcPts val="600"/>
              </a:spcBef>
              <a:spcAft>
                <a:spcPts val="600"/>
              </a:spcAft>
            </a:pPr>
            <a:r>
              <a:rPr lang="zh-CN" altLang="en-US" sz="2400" dirty="0">
                <a:solidFill>
                  <a:srgbClr val="0000FF"/>
                </a:solidFill>
                <a:latin typeface="+mn-ea"/>
              </a:rPr>
              <a:t>缺点：</a:t>
            </a:r>
          </a:p>
        </p:txBody>
      </p:sp>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239953" y="4401690"/>
            <a:ext cx="527050" cy="527050"/>
          </a:xfrm>
          <a:prstGeom prst="rect">
            <a:avLst/>
          </a:prstGeom>
          <a:ln>
            <a:noFill/>
          </a:ln>
          <a:effectLst>
            <a:softEdge rad="0"/>
          </a:effectLst>
        </p:spPr>
      </p:pic>
      <p:sp>
        <p:nvSpPr>
          <p:cNvPr id="18" name="内容占位符 2"/>
          <p:cNvSpPr txBox="1"/>
          <p:nvPr/>
        </p:nvSpPr>
        <p:spPr>
          <a:xfrm>
            <a:off x="1788814" y="2548696"/>
            <a:ext cx="9992924" cy="17228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zh-CN" altLang="en-US" sz="2200" dirty="0"/>
              <a:t>线程切换不需要转换到内核空间。</a:t>
            </a:r>
          </a:p>
          <a:p>
            <a:pPr marL="0" lvl="1" indent="0">
              <a:lnSpc>
                <a:spcPct val="132000"/>
              </a:lnSpc>
              <a:buClr>
                <a:srgbClr val="0000FF"/>
              </a:buClr>
              <a:buFont typeface="Wingdings" panose="05000000000000000000" pitchFamily="2" charset="2"/>
              <a:buChar char="Ø"/>
            </a:pPr>
            <a:r>
              <a:rPr lang="zh-CN" altLang="en-US" sz="2200" dirty="0"/>
              <a:t>调度算法是以</a:t>
            </a:r>
            <a:r>
              <a:rPr lang="zh-CN" altLang="en-US" sz="2200" dirty="0">
                <a:solidFill>
                  <a:srgbClr val="FF0000"/>
                </a:solidFill>
              </a:rPr>
              <a:t>进程</a:t>
            </a:r>
            <a:r>
              <a:rPr lang="zh-CN" altLang="en-US" sz="2200" dirty="0"/>
              <a:t>调度而非线程。</a:t>
            </a:r>
          </a:p>
          <a:p>
            <a:pPr marL="0" lvl="1" indent="0">
              <a:lnSpc>
                <a:spcPct val="132000"/>
              </a:lnSpc>
              <a:buClr>
                <a:srgbClr val="0000FF"/>
              </a:buClr>
              <a:buFont typeface="Wingdings" panose="05000000000000000000" pitchFamily="2" charset="2"/>
              <a:buChar char="Ø"/>
            </a:pPr>
            <a:r>
              <a:rPr lang="zh-CN" altLang="en-US" sz="2200" dirty="0"/>
              <a:t>线程的实现与</a:t>
            </a:r>
            <a:r>
              <a:rPr lang="en-US" altLang="zh-CN" sz="2200" dirty="0"/>
              <a:t>OS</a:t>
            </a:r>
            <a:r>
              <a:rPr lang="zh-CN" altLang="en-US" sz="2200" dirty="0"/>
              <a:t>平台无关。</a:t>
            </a:r>
          </a:p>
        </p:txBody>
      </p:sp>
      <p:sp>
        <p:nvSpPr>
          <p:cNvPr id="19" name="内容占位符 2"/>
          <p:cNvSpPr txBox="1"/>
          <p:nvPr/>
        </p:nvSpPr>
        <p:spPr>
          <a:xfrm>
            <a:off x="1788814" y="4976301"/>
            <a:ext cx="9992924" cy="76755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zh-CN" altLang="en-US" sz="2200" dirty="0"/>
              <a:t>系统调用的阻塞问题。</a:t>
            </a:r>
          </a:p>
          <a:p>
            <a:pPr marL="0" lvl="1" indent="0">
              <a:lnSpc>
                <a:spcPct val="132000"/>
              </a:lnSpc>
              <a:buClr>
                <a:srgbClr val="0000FF"/>
              </a:buClr>
              <a:buFont typeface="Wingdings" panose="05000000000000000000" pitchFamily="2" charset="2"/>
              <a:buChar char="Ø"/>
            </a:pPr>
            <a:r>
              <a:rPr lang="zh-CN" altLang="en-US" sz="2200" dirty="0"/>
              <a:t>多线程应用不能利用多处理机进行多重处理的优点。</a:t>
            </a:r>
          </a:p>
        </p:txBody>
      </p:sp>
      <p:pic>
        <p:nvPicPr>
          <p:cNvPr id="3" name="图片 2">
            <a:extLst>
              <a:ext uri="{FF2B5EF4-FFF2-40B4-BE49-F238E27FC236}">
                <a16:creationId xmlns:a16="http://schemas.microsoft.com/office/drawing/2014/main" id="{B76A0A62-38FC-7DE7-0991-D36998861B20}"/>
              </a:ext>
            </a:extLst>
          </p:cNvPr>
          <p:cNvPicPr>
            <a:picLocks noChangeAspect="1"/>
          </p:cNvPicPr>
          <p:nvPr/>
        </p:nvPicPr>
        <p:blipFill>
          <a:blip r:embed="rId3"/>
          <a:stretch>
            <a:fillRect/>
          </a:stretch>
        </p:blipFill>
        <p:spPr>
          <a:xfrm>
            <a:off x="6597255" y="1701634"/>
            <a:ext cx="4493967" cy="3227106"/>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en-US" altLang="zh-CN" sz="2800" b="1" dirty="0">
                <a:solidFill>
                  <a:schemeClr val="bg1"/>
                </a:solidFill>
              </a:rPr>
              <a:t>ULT</a:t>
            </a:r>
            <a:r>
              <a:rPr lang="zh-CN" altLang="en-US" sz="2800" b="1" dirty="0">
                <a:solidFill>
                  <a:schemeClr val="bg1"/>
                </a:solidFill>
              </a:rPr>
              <a:t>与</a:t>
            </a:r>
            <a:r>
              <a:rPr lang="en-US" altLang="zh-CN" sz="2800" b="1" dirty="0">
                <a:solidFill>
                  <a:schemeClr val="bg1"/>
                </a:solidFill>
              </a:rPr>
              <a:t>KST</a:t>
            </a:r>
            <a:r>
              <a:rPr lang="zh-CN" altLang="en-US" sz="2800" b="1" dirty="0">
                <a:solidFill>
                  <a:schemeClr val="bg1"/>
                </a:solidFill>
              </a:rPr>
              <a:t>组合方式</a:t>
            </a:r>
          </a:p>
        </p:txBody>
      </p:sp>
      <p:grpSp>
        <p:nvGrpSpPr>
          <p:cNvPr id="21" name="18592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5" y="1335678"/>
            <a:ext cx="11075232" cy="4734027"/>
            <a:chOff x="660400" y="1181131"/>
            <a:chExt cx="11075232" cy="4734027"/>
          </a:xfrm>
        </p:grpSpPr>
        <p:sp>
          <p:nvSpPr>
            <p:cNvPr id="22" name="íṥḻîḑe"/>
            <p:cNvSpPr/>
            <p:nvPr/>
          </p:nvSpPr>
          <p:spPr>
            <a:xfrm>
              <a:off x="682048" y="1580300"/>
              <a:ext cx="3476055" cy="2567583"/>
            </a:xfrm>
            <a:prstGeom prst="rect">
              <a:avLst/>
            </a:prstGeom>
            <a:blipFill>
              <a:blip r:embed="rId3"/>
              <a:srcRect/>
              <a:stretch>
                <a:fillRect t="-17779" b="-17603"/>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3" name="ïşḻiḍé"/>
            <p:cNvSpPr/>
            <p:nvPr/>
          </p:nvSpPr>
          <p:spPr>
            <a:xfrm>
              <a:off x="660400" y="4245058"/>
              <a:ext cx="3517243" cy="1670100"/>
            </a:xfrm>
            <a:prstGeom prst="rect">
              <a:avLst/>
            </a:prstGeom>
            <a:solidFill>
              <a:schemeClr val="bg1"/>
            </a:solidFill>
            <a:ln w="9525">
              <a:gradFill flip="none" rotWithShape="1">
                <a:gsLst>
                  <a:gs pos="0">
                    <a:schemeClr val="bg1">
                      <a:lumMod val="7500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marL="171450" indent="-171450">
                <a:lnSpc>
                  <a:spcPct val="150000"/>
                </a:lnSpc>
                <a:buFont typeface="Arial" panose="020B0604020202020204" pitchFamily="34" charset="0"/>
                <a:buChar char="•"/>
              </a:pPr>
              <a:r>
                <a:rPr lang="zh-CN" altLang="en-US" sz="2400" dirty="0">
                  <a:solidFill>
                    <a:srgbClr val="0000FF"/>
                  </a:solidFill>
                </a:rPr>
                <a:t>多对一模型</a:t>
              </a:r>
              <a:br>
                <a:rPr lang="zh-CN" altLang="en-US" sz="2400" dirty="0">
                  <a:solidFill>
                    <a:srgbClr val="0000FF"/>
                  </a:solidFill>
                </a:rPr>
              </a:br>
              <a:endParaRPr lang="zh-CN" altLang="en-US" sz="2400" dirty="0">
                <a:solidFill>
                  <a:srgbClr val="0000FF"/>
                </a:solidFill>
              </a:endParaRPr>
            </a:p>
          </p:txBody>
        </p:sp>
        <p:sp>
          <p:nvSpPr>
            <p:cNvPr id="24" name="îŝļiḋe"/>
            <p:cNvSpPr/>
            <p:nvPr/>
          </p:nvSpPr>
          <p:spPr>
            <a:xfrm>
              <a:off x="4352677" y="1580300"/>
              <a:ext cx="3476055" cy="2567583"/>
            </a:xfrm>
            <a:prstGeom prst="rect">
              <a:avLst/>
            </a:prstGeom>
            <a:blipFill>
              <a:blip r:embed="rId4"/>
              <a:srcRect/>
              <a:stretch>
                <a:fillRect t="-50445" b="-49949"/>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5" name="ïšlïḑè"/>
            <p:cNvSpPr/>
            <p:nvPr/>
          </p:nvSpPr>
          <p:spPr>
            <a:xfrm>
              <a:off x="4331029" y="4245058"/>
              <a:ext cx="3517243" cy="1670100"/>
            </a:xfrm>
            <a:prstGeom prst="rect">
              <a:avLst/>
            </a:prstGeom>
            <a:solidFill>
              <a:schemeClr val="bg1"/>
            </a:solidFill>
            <a:ln w="9525">
              <a:gradFill flip="none" rotWithShape="1">
                <a:gsLst>
                  <a:gs pos="0">
                    <a:schemeClr val="bg1">
                      <a:lumMod val="7500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rmAutofit/>
            </a:bodyPr>
            <a:lstStyle/>
            <a:p>
              <a:pPr marL="171450" indent="-171450">
                <a:lnSpc>
                  <a:spcPct val="150000"/>
                </a:lnSpc>
                <a:buFont typeface="Arial" panose="020B0604020202020204" pitchFamily="34" charset="0"/>
                <a:buChar char="•"/>
              </a:pPr>
              <a:r>
                <a:rPr lang="zh-CN" altLang="en-US" sz="2400" dirty="0">
                  <a:solidFill>
                    <a:srgbClr val="0000FF"/>
                  </a:solidFill>
                </a:rPr>
                <a:t>一对一模型</a:t>
              </a:r>
            </a:p>
          </p:txBody>
        </p:sp>
        <p:sp>
          <p:nvSpPr>
            <p:cNvPr id="26" name="íŝḻiďé"/>
            <p:cNvSpPr/>
            <p:nvPr/>
          </p:nvSpPr>
          <p:spPr>
            <a:xfrm>
              <a:off x="8023305" y="1580300"/>
              <a:ext cx="3712327" cy="2567583"/>
            </a:xfrm>
            <a:prstGeom prst="rect">
              <a:avLst/>
            </a:prstGeom>
            <a:blipFill>
              <a:blip r:embed="rId5"/>
              <a:srcRect/>
              <a:stretch>
                <a:fillRect l="-5418" r="-5379"/>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27" name="í$ḷîḋe"/>
            <p:cNvSpPr/>
            <p:nvPr/>
          </p:nvSpPr>
          <p:spPr>
            <a:xfrm>
              <a:off x="8001657" y="4245058"/>
              <a:ext cx="3733975" cy="1670100"/>
            </a:xfrm>
            <a:prstGeom prst="rect">
              <a:avLst/>
            </a:prstGeom>
            <a:solidFill>
              <a:schemeClr val="bg1"/>
            </a:solidFill>
            <a:ln w="9525">
              <a:gradFill flip="none" rotWithShape="1">
                <a:gsLst>
                  <a:gs pos="0">
                    <a:schemeClr val="bg1">
                      <a:lumMod val="7500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marL="342900" indent="-342900">
                <a:lnSpc>
                  <a:spcPct val="130000"/>
                </a:lnSpc>
                <a:buClr>
                  <a:srgbClr val="0000FF"/>
                </a:buClr>
                <a:buFont typeface="Arial" panose="020B0604020202020204" pitchFamily="34" charset="0"/>
                <a:buChar char="•"/>
              </a:pPr>
              <a:r>
                <a:rPr lang="zh-CN" altLang="en-US" sz="2400" dirty="0">
                  <a:solidFill>
                    <a:srgbClr val="0000FF"/>
                  </a:solidFill>
                </a:rPr>
                <a:t>多对多模型</a:t>
              </a:r>
            </a:p>
          </p:txBody>
        </p:sp>
        <p:sp>
          <p:nvSpPr>
            <p:cNvPr id="28" name="ï$lïďè"/>
            <p:cNvSpPr/>
            <p:nvPr/>
          </p:nvSpPr>
          <p:spPr bwMode="auto">
            <a:xfrm>
              <a:off x="2253506" y="1181131"/>
              <a:ext cx="333138" cy="310404"/>
            </a:xfrm>
            <a:custGeom>
              <a:avLst/>
              <a:gdLst>
                <a:gd name="connsiteX0" fmla="*/ 484855 w 606016"/>
                <a:gd name="connsiteY0" fmla="*/ 473988 h 564664"/>
                <a:gd name="connsiteX1" fmla="*/ 505037 w 606016"/>
                <a:gd name="connsiteY1" fmla="*/ 494170 h 564664"/>
                <a:gd name="connsiteX2" fmla="*/ 484855 w 606016"/>
                <a:gd name="connsiteY2" fmla="*/ 514352 h 564664"/>
                <a:gd name="connsiteX3" fmla="*/ 464673 w 606016"/>
                <a:gd name="connsiteY3" fmla="*/ 494170 h 564664"/>
                <a:gd name="connsiteX4" fmla="*/ 484855 w 606016"/>
                <a:gd name="connsiteY4" fmla="*/ 473988 h 564664"/>
                <a:gd name="connsiteX5" fmla="*/ 121232 w 606016"/>
                <a:gd name="connsiteY5" fmla="*/ 473988 h 564664"/>
                <a:gd name="connsiteX6" fmla="*/ 141414 w 606016"/>
                <a:gd name="connsiteY6" fmla="*/ 494170 h 564664"/>
                <a:gd name="connsiteX7" fmla="*/ 121232 w 606016"/>
                <a:gd name="connsiteY7" fmla="*/ 514352 h 564664"/>
                <a:gd name="connsiteX8" fmla="*/ 101050 w 606016"/>
                <a:gd name="connsiteY8" fmla="*/ 494170 h 564664"/>
                <a:gd name="connsiteX9" fmla="*/ 121232 w 606016"/>
                <a:gd name="connsiteY9" fmla="*/ 473988 h 564664"/>
                <a:gd name="connsiteX10" fmla="*/ 484813 w 606016"/>
                <a:gd name="connsiteY10" fmla="*/ 443658 h 564664"/>
                <a:gd name="connsiteX11" fmla="*/ 434364 w 606016"/>
                <a:gd name="connsiteY11" fmla="*/ 494115 h 564664"/>
                <a:gd name="connsiteX12" fmla="*/ 484813 w 606016"/>
                <a:gd name="connsiteY12" fmla="*/ 544482 h 564664"/>
                <a:gd name="connsiteX13" fmla="*/ 535352 w 606016"/>
                <a:gd name="connsiteY13" fmla="*/ 494115 h 564664"/>
                <a:gd name="connsiteX14" fmla="*/ 484813 w 606016"/>
                <a:gd name="connsiteY14" fmla="*/ 443658 h 564664"/>
                <a:gd name="connsiteX15" fmla="*/ 121293 w 606016"/>
                <a:gd name="connsiteY15" fmla="*/ 443658 h 564664"/>
                <a:gd name="connsiteX16" fmla="*/ 70755 w 606016"/>
                <a:gd name="connsiteY16" fmla="*/ 494115 h 564664"/>
                <a:gd name="connsiteX17" fmla="*/ 121293 w 606016"/>
                <a:gd name="connsiteY17" fmla="*/ 544482 h 564664"/>
                <a:gd name="connsiteX18" fmla="*/ 171742 w 606016"/>
                <a:gd name="connsiteY18" fmla="*/ 494115 h 564664"/>
                <a:gd name="connsiteX19" fmla="*/ 121293 w 606016"/>
                <a:gd name="connsiteY19" fmla="*/ 443658 h 564664"/>
                <a:gd name="connsiteX20" fmla="*/ 303053 w 606016"/>
                <a:gd name="connsiteY20" fmla="*/ 373109 h 564664"/>
                <a:gd name="connsiteX21" fmla="*/ 292945 w 606016"/>
                <a:gd name="connsiteY21" fmla="*/ 383200 h 564664"/>
                <a:gd name="connsiteX22" fmla="*/ 303053 w 606016"/>
                <a:gd name="connsiteY22" fmla="*/ 393292 h 564664"/>
                <a:gd name="connsiteX23" fmla="*/ 343484 w 606016"/>
                <a:gd name="connsiteY23" fmla="*/ 393292 h 564664"/>
                <a:gd name="connsiteX24" fmla="*/ 343484 w 606016"/>
                <a:gd name="connsiteY24" fmla="*/ 403383 h 564664"/>
                <a:gd name="connsiteX25" fmla="*/ 353592 w 606016"/>
                <a:gd name="connsiteY25" fmla="*/ 413474 h 564664"/>
                <a:gd name="connsiteX26" fmla="*/ 363610 w 606016"/>
                <a:gd name="connsiteY26" fmla="*/ 403383 h 564664"/>
                <a:gd name="connsiteX27" fmla="*/ 363610 w 606016"/>
                <a:gd name="connsiteY27" fmla="*/ 383200 h 564664"/>
                <a:gd name="connsiteX28" fmla="*/ 353592 w 606016"/>
                <a:gd name="connsiteY28" fmla="*/ 373109 h 564664"/>
                <a:gd name="connsiteX29" fmla="*/ 313169 w 606016"/>
                <a:gd name="connsiteY29" fmla="*/ 282403 h 564664"/>
                <a:gd name="connsiteX30" fmla="*/ 447018 w 606016"/>
                <a:gd name="connsiteY30" fmla="*/ 282403 h 564664"/>
                <a:gd name="connsiteX31" fmla="*/ 465069 w 606016"/>
                <a:gd name="connsiteY31" fmla="*/ 311699 h 564664"/>
                <a:gd name="connsiteX32" fmla="*/ 473282 w 606016"/>
                <a:gd name="connsiteY32" fmla="*/ 322696 h 564664"/>
                <a:gd name="connsiteX33" fmla="*/ 313169 w 606016"/>
                <a:gd name="connsiteY33" fmla="*/ 322696 h 564664"/>
                <a:gd name="connsiteX34" fmla="*/ 161665 w 606016"/>
                <a:gd name="connsiteY34" fmla="*/ 282403 h 564664"/>
                <a:gd name="connsiteX35" fmla="*/ 292917 w 606016"/>
                <a:gd name="connsiteY35" fmla="*/ 282403 h 564664"/>
                <a:gd name="connsiteX36" fmla="*/ 292917 w 606016"/>
                <a:gd name="connsiteY36" fmla="*/ 322696 h 564664"/>
                <a:gd name="connsiteX37" fmla="*/ 161665 w 606016"/>
                <a:gd name="connsiteY37" fmla="*/ 322696 h 564664"/>
                <a:gd name="connsiteX38" fmla="*/ 191958 w 606016"/>
                <a:gd name="connsiteY38" fmla="*/ 0 h 564664"/>
                <a:gd name="connsiteX39" fmla="*/ 202066 w 606016"/>
                <a:gd name="connsiteY39" fmla="*/ 10092 h 564664"/>
                <a:gd name="connsiteX40" fmla="*/ 202066 w 606016"/>
                <a:gd name="connsiteY40" fmla="*/ 40366 h 564664"/>
                <a:gd name="connsiteX41" fmla="*/ 222281 w 606016"/>
                <a:gd name="connsiteY41" fmla="*/ 40366 h 564664"/>
                <a:gd name="connsiteX42" fmla="*/ 222281 w 606016"/>
                <a:gd name="connsiteY42" fmla="*/ 10092 h 564664"/>
                <a:gd name="connsiteX43" fmla="*/ 232389 w 606016"/>
                <a:gd name="connsiteY43" fmla="*/ 0 h 564664"/>
                <a:gd name="connsiteX44" fmla="*/ 242406 w 606016"/>
                <a:gd name="connsiteY44" fmla="*/ 10092 h 564664"/>
                <a:gd name="connsiteX45" fmla="*/ 242406 w 606016"/>
                <a:gd name="connsiteY45" fmla="*/ 40366 h 564664"/>
                <a:gd name="connsiteX46" fmla="*/ 252514 w 606016"/>
                <a:gd name="connsiteY46" fmla="*/ 50457 h 564664"/>
                <a:gd name="connsiteX47" fmla="*/ 252514 w 606016"/>
                <a:gd name="connsiteY47" fmla="*/ 100823 h 564664"/>
                <a:gd name="connsiteX48" fmla="*/ 242406 w 606016"/>
                <a:gd name="connsiteY48" fmla="*/ 110915 h 564664"/>
                <a:gd name="connsiteX49" fmla="*/ 221379 w 606016"/>
                <a:gd name="connsiteY49" fmla="*/ 110915 h 564664"/>
                <a:gd name="connsiteX50" fmla="*/ 161634 w 606016"/>
                <a:gd name="connsiteY50" fmla="*/ 161371 h 564664"/>
                <a:gd name="connsiteX51" fmla="*/ 101078 w 606016"/>
                <a:gd name="connsiteY51" fmla="*/ 100823 h 564664"/>
                <a:gd name="connsiteX52" fmla="*/ 60647 w 606016"/>
                <a:gd name="connsiteY52" fmla="*/ 60548 h 564664"/>
                <a:gd name="connsiteX53" fmla="*/ 20216 w 606016"/>
                <a:gd name="connsiteY53" fmla="*/ 100823 h 564664"/>
                <a:gd name="connsiteX54" fmla="*/ 20216 w 606016"/>
                <a:gd name="connsiteY54" fmla="*/ 231921 h 564664"/>
                <a:gd name="connsiteX55" fmla="*/ 80862 w 606016"/>
                <a:gd name="connsiteY55" fmla="*/ 292469 h 564664"/>
                <a:gd name="connsiteX56" fmla="*/ 82126 w 606016"/>
                <a:gd name="connsiteY56" fmla="*/ 292649 h 564664"/>
                <a:gd name="connsiteX57" fmla="*/ 105229 w 606016"/>
                <a:gd name="connsiteY57" fmla="*/ 255167 h 564664"/>
                <a:gd name="connsiteX58" fmla="*/ 164883 w 606016"/>
                <a:gd name="connsiteY58" fmla="*/ 221829 h 564664"/>
                <a:gd name="connsiteX59" fmla="*/ 370559 w 606016"/>
                <a:gd name="connsiteY59" fmla="*/ 221829 h 564664"/>
                <a:gd name="connsiteX60" fmla="*/ 430213 w 606016"/>
                <a:gd name="connsiteY60" fmla="*/ 255077 h 564664"/>
                <a:gd name="connsiteX61" fmla="*/ 434545 w 606016"/>
                <a:gd name="connsiteY61" fmla="*/ 262195 h 564664"/>
                <a:gd name="connsiteX62" fmla="*/ 159920 w 606016"/>
                <a:gd name="connsiteY62" fmla="*/ 262195 h 564664"/>
                <a:gd name="connsiteX63" fmla="*/ 141419 w 606016"/>
                <a:gd name="connsiteY63" fmla="*/ 280575 h 564664"/>
                <a:gd name="connsiteX64" fmla="*/ 141419 w 606016"/>
                <a:gd name="connsiteY64" fmla="*/ 324455 h 564664"/>
                <a:gd name="connsiteX65" fmla="*/ 159920 w 606016"/>
                <a:gd name="connsiteY65" fmla="*/ 342835 h 564664"/>
                <a:gd name="connsiteX66" fmla="*/ 498801 w 606016"/>
                <a:gd name="connsiteY66" fmla="*/ 342835 h 564664"/>
                <a:gd name="connsiteX67" fmla="*/ 538962 w 606016"/>
                <a:gd name="connsiteY67" fmla="*/ 352926 h 564664"/>
                <a:gd name="connsiteX68" fmla="*/ 580566 w 606016"/>
                <a:gd name="connsiteY68" fmla="*/ 352926 h 564664"/>
                <a:gd name="connsiteX69" fmla="*/ 606016 w 606016"/>
                <a:gd name="connsiteY69" fmla="*/ 378335 h 564664"/>
                <a:gd name="connsiteX70" fmla="*/ 606016 w 606016"/>
                <a:gd name="connsiteY70" fmla="*/ 403383 h 564664"/>
                <a:gd name="connsiteX71" fmla="*/ 555567 w 606016"/>
                <a:gd name="connsiteY71" fmla="*/ 403383 h 564664"/>
                <a:gd name="connsiteX72" fmla="*/ 545460 w 606016"/>
                <a:gd name="connsiteY72" fmla="*/ 413474 h 564664"/>
                <a:gd name="connsiteX73" fmla="*/ 555567 w 606016"/>
                <a:gd name="connsiteY73" fmla="*/ 423476 h 564664"/>
                <a:gd name="connsiteX74" fmla="*/ 606016 w 606016"/>
                <a:gd name="connsiteY74" fmla="*/ 423476 h 564664"/>
                <a:gd name="connsiteX75" fmla="*/ 606016 w 606016"/>
                <a:gd name="connsiteY75" fmla="*/ 463391 h 564664"/>
                <a:gd name="connsiteX76" fmla="*/ 565224 w 606016"/>
                <a:gd name="connsiteY76" fmla="*/ 504206 h 564664"/>
                <a:gd name="connsiteX77" fmla="*/ 554755 w 606016"/>
                <a:gd name="connsiteY77" fmla="*/ 504206 h 564664"/>
                <a:gd name="connsiteX78" fmla="*/ 484813 w 606016"/>
                <a:gd name="connsiteY78" fmla="*/ 564664 h 564664"/>
                <a:gd name="connsiteX79" fmla="*/ 414961 w 606016"/>
                <a:gd name="connsiteY79" fmla="*/ 504206 h 564664"/>
                <a:gd name="connsiteX80" fmla="*/ 191145 w 606016"/>
                <a:gd name="connsiteY80" fmla="*/ 504206 h 564664"/>
                <a:gd name="connsiteX81" fmla="*/ 121293 w 606016"/>
                <a:gd name="connsiteY81" fmla="*/ 564664 h 564664"/>
                <a:gd name="connsiteX82" fmla="*/ 51351 w 606016"/>
                <a:gd name="connsiteY82" fmla="*/ 504206 h 564664"/>
                <a:gd name="connsiteX83" fmla="*/ 35377 w 606016"/>
                <a:gd name="connsiteY83" fmla="*/ 504206 h 564664"/>
                <a:gd name="connsiteX84" fmla="*/ 90 w 606016"/>
                <a:gd name="connsiteY84" fmla="*/ 468977 h 564664"/>
                <a:gd name="connsiteX85" fmla="*/ 0 w 606016"/>
                <a:gd name="connsiteY85" fmla="*/ 423476 h 564664"/>
                <a:gd name="connsiteX86" fmla="*/ 50539 w 606016"/>
                <a:gd name="connsiteY86" fmla="*/ 423476 h 564664"/>
                <a:gd name="connsiteX87" fmla="*/ 60647 w 606016"/>
                <a:gd name="connsiteY87" fmla="*/ 413474 h 564664"/>
                <a:gd name="connsiteX88" fmla="*/ 50539 w 606016"/>
                <a:gd name="connsiteY88" fmla="*/ 403383 h 564664"/>
                <a:gd name="connsiteX89" fmla="*/ 0 w 606016"/>
                <a:gd name="connsiteY89" fmla="*/ 403383 h 564664"/>
                <a:gd name="connsiteX90" fmla="*/ 0 w 606016"/>
                <a:gd name="connsiteY90" fmla="*/ 378335 h 564664"/>
                <a:gd name="connsiteX91" fmla="*/ 7400 w 606016"/>
                <a:gd name="connsiteY91" fmla="*/ 360405 h 564664"/>
                <a:gd name="connsiteX92" fmla="*/ 25540 w 606016"/>
                <a:gd name="connsiteY92" fmla="*/ 352926 h 564664"/>
                <a:gd name="connsiteX93" fmla="*/ 54961 w 606016"/>
                <a:gd name="connsiteY93" fmla="*/ 336798 h 564664"/>
                <a:gd name="connsiteX94" fmla="*/ 70303 w 606016"/>
                <a:gd name="connsiteY94" fmla="*/ 311840 h 564664"/>
                <a:gd name="connsiteX95" fmla="*/ 90 w 606016"/>
                <a:gd name="connsiteY95" fmla="*/ 231921 h 564664"/>
                <a:gd name="connsiteX96" fmla="*/ 90 w 606016"/>
                <a:gd name="connsiteY96" fmla="*/ 100823 h 564664"/>
                <a:gd name="connsiteX97" fmla="*/ 60647 w 606016"/>
                <a:gd name="connsiteY97" fmla="*/ 40366 h 564664"/>
                <a:gd name="connsiteX98" fmla="*/ 121293 w 606016"/>
                <a:gd name="connsiteY98" fmla="*/ 100823 h 564664"/>
                <a:gd name="connsiteX99" fmla="*/ 161634 w 606016"/>
                <a:gd name="connsiteY99" fmla="*/ 141189 h 564664"/>
                <a:gd name="connsiteX100" fmla="*/ 200622 w 606016"/>
                <a:gd name="connsiteY100" fmla="*/ 110915 h 564664"/>
                <a:gd name="connsiteX101" fmla="*/ 181850 w 606016"/>
                <a:gd name="connsiteY101" fmla="*/ 110915 h 564664"/>
                <a:gd name="connsiteX102" fmla="*/ 171742 w 606016"/>
                <a:gd name="connsiteY102" fmla="*/ 100823 h 564664"/>
                <a:gd name="connsiteX103" fmla="*/ 171742 w 606016"/>
                <a:gd name="connsiteY103" fmla="*/ 50457 h 564664"/>
                <a:gd name="connsiteX104" fmla="*/ 181850 w 606016"/>
                <a:gd name="connsiteY104" fmla="*/ 40366 h 564664"/>
                <a:gd name="connsiteX105" fmla="*/ 181850 w 606016"/>
                <a:gd name="connsiteY105" fmla="*/ 10092 h 564664"/>
                <a:gd name="connsiteX106" fmla="*/ 191958 w 606016"/>
                <a:gd name="connsiteY106" fmla="*/ 0 h 56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606016" h="564664">
                  <a:moveTo>
                    <a:pt x="484855" y="473988"/>
                  </a:moveTo>
                  <a:cubicBezTo>
                    <a:pt x="496001" y="473988"/>
                    <a:pt x="505037" y="483024"/>
                    <a:pt x="505037" y="494170"/>
                  </a:cubicBezTo>
                  <a:cubicBezTo>
                    <a:pt x="505037" y="505316"/>
                    <a:pt x="496001" y="514352"/>
                    <a:pt x="484855" y="514352"/>
                  </a:cubicBezTo>
                  <a:cubicBezTo>
                    <a:pt x="473709" y="514352"/>
                    <a:pt x="464673" y="505316"/>
                    <a:pt x="464673" y="494170"/>
                  </a:cubicBezTo>
                  <a:cubicBezTo>
                    <a:pt x="464673" y="483024"/>
                    <a:pt x="473709" y="473988"/>
                    <a:pt x="484855" y="473988"/>
                  </a:cubicBezTo>
                  <a:close/>
                  <a:moveTo>
                    <a:pt x="121232" y="473988"/>
                  </a:moveTo>
                  <a:cubicBezTo>
                    <a:pt x="132378" y="473988"/>
                    <a:pt x="141414" y="483024"/>
                    <a:pt x="141414" y="494170"/>
                  </a:cubicBezTo>
                  <a:cubicBezTo>
                    <a:pt x="141414" y="505316"/>
                    <a:pt x="132378" y="514352"/>
                    <a:pt x="121232" y="514352"/>
                  </a:cubicBezTo>
                  <a:cubicBezTo>
                    <a:pt x="110086" y="514352"/>
                    <a:pt x="101050" y="505316"/>
                    <a:pt x="101050" y="494170"/>
                  </a:cubicBezTo>
                  <a:cubicBezTo>
                    <a:pt x="101050" y="483024"/>
                    <a:pt x="110086" y="473988"/>
                    <a:pt x="121232" y="473988"/>
                  </a:cubicBezTo>
                  <a:close/>
                  <a:moveTo>
                    <a:pt x="484813" y="443658"/>
                  </a:moveTo>
                  <a:cubicBezTo>
                    <a:pt x="457016" y="443658"/>
                    <a:pt x="434364" y="466274"/>
                    <a:pt x="434364" y="494115"/>
                  </a:cubicBezTo>
                  <a:cubicBezTo>
                    <a:pt x="434364" y="521866"/>
                    <a:pt x="457016" y="544482"/>
                    <a:pt x="484813" y="544482"/>
                  </a:cubicBezTo>
                  <a:cubicBezTo>
                    <a:pt x="512699" y="544482"/>
                    <a:pt x="535352" y="521866"/>
                    <a:pt x="535352" y="494115"/>
                  </a:cubicBezTo>
                  <a:cubicBezTo>
                    <a:pt x="535352" y="466274"/>
                    <a:pt x="512699" y="443658"/>
                    <a:pt x="484813" y="443658"/>
                  </a:cubicBezTo>
                  <a:close/>
                  <a:moveTo>
                    <a:pt x="121293" y="443658"/>
                  </a:moveTo>
                  <a:cubicBezTo>
                    <a:pt x="93407" y="443658"/>
                    <a:pt x="70755" y="466274"/>
                    <a:pt x="70755" y="494115"/>
                  </a:cubicBezTo>
                  <a:cubicBezTo>
                    <a:pt x="70755" y="521866"/>
                    <a:pt x="93407" y="544482"/>
                    <a:pt x="121293" y="544482"/>
                  </a:cubicBezTo>
                  <a:cubicBezTo>
                    <a:pt x="149090" y="544482"/>
                    <a:pt x="171742" y="521866"/>
                    <a:pt x="171742" y="494115"/>
                  </a:cubicBezTo>
                  <a:cubicBezTo>
                    <a:pt x="171742" y="466274"/>
                    <a:pt x="149090" y="443658"/>
                    <a:pt x="121293" y="443658"/>
                  </a:cubicBezTo>
                  <a:close/>
                  <a:moveTo>
                    <a:pt x="303053" y="373109"/>
                  </a:moveTo>
                  <a:cubicBezTo>
                    <a:pt x="297458" y="373109"/>
                    <a:pt x="292945" y="377614"/>
                    <a:pt x="292945" y="383200"/>
                  </a:cubicBezTo>
                  <a:cubicBezTo>
                    <a:pt x="292945" y="388787"/>
                    <a:pt x="297458" y="393292"/>
                    <a:pt x="303053" y="393292"/>
                  </a:cubicBezTo>
                  <a:lnTo>
                    <a:pt x="343484" y="393292"/>
                  </a:lnTo>
                  <a:lnTo>
                    <a:pt x="343484" y="403383"/>
                  </a:lnTo>
                  <a:cubicBezTo>
                    <a:pt x="343484" y="408879"/>
                    <a:pt x="347997" y="413474"/>
                    <a:pt x="353592" y="413474"/>
                  </a:cubicBezTo>
                  <a:cubicBezTo>
                    <a:pt x="359097" y="413474"/>
                    <a:pt x="363610" y="408969"/>
                    <a:pt x="363610" y="403383"/>
                  </a:cubicBezTo>
                  <a:lnTo>
                    <a:pt x="363610" y="383200"/>
                  </a:lnTo>
                  <a:cubicBezTo>
                    <a:pt x="363610" y="377614"/>
                    <a:pt x="359097" y="373109"/>
                    <a:pt x="353592" y="373109"/>
                  </a:cubicBezTo>
                  <a:close/>
                  <a:moveTo>
                    <a:pt x="313169" y="282403"/>
                  </a:moveTo>
                  <a:lnTo>
                    <a:pt x="447018" y="282403"/>
                  </a:lnTo>
                  <a:lnTo>
                    <a:pt x="465069" y="311699"/>
                  </a:lnTo>
                  <a:cubicBezTo>
                    <a:pt x="467506" y="315665"/>
                    <a:pt x="470304" y="319271"/>
                    <a:pt x="473282" y="322696"/>
                  </a:cubicBezTo>
                  <a:lnTo>
                    <a:pt x="313169" y="322696"/>
                  </a:lnTo>
                  <a:close/>
                  <a:moveTo>
                    <a:pt x="161665" y="282403"/>
                  </a:moveTo>
                  <a:lnTo>
                    <a:pt x="292917" y="282403"/>
                  </a:lnTo>
                  <a:lnTo>
                    <a:pt x="292917" y="322696"/>
                  </a:lnTo>
                  <a:lnTo>
                    <a:pt x="161665" y="322696"/>
                  </a:lnTo>
                  <a:close/>
                  <a:moveTo>
                    <a:pt x="191958" y="0"/>
                  </a:moveTo>
                  <a:cubicBezTo>
                    <a:pt x="197553" y="0"/>
                    <a:pt x="202066" y="4505"/>
                    <a:pt x="202066" y="10092"/>
                  </a:cubicBezTo>
                  <a:lnTo>
                    <a:pt x="202066" y="40366"/>
                  </a:lnTo>
                  <a:lnTo>
                    <a:pt x="222281" y="40366"/>
                  </a:lnTo>
                  <a:lnTo>
                    <a:pt x="222281" y="10092"/>
                  </a:lnTo>
                  <a:cubicBezTo>
                    <a:pt x="222281" y="4505"/>
                    <a:pt x="226793" y="0"/>
                    <a:pt x="232389" y="0"/>
                  </a:cubicBezTo>
                  <a:cubicBezTo>
                    <a:pt x="237894" y="0"/>
                    <a:pt x="242406" y="4505"/>
                    <a:pt x="242406" y="10092"/>
                  </a:cubicBezTo>
                  <a:lnTo>
                    <a:pt x="242406" y="40366"/>
                  </a:lnTo>
                  <a:cubicBezTo>
                    <a:pt x="248002" y="40366"/>
                    <a:pt x="252514" y="44871"/>
                    <a:pt x="252514" y="50457"/>
                  </a:cubicBezTo>
                  <a:lnTo>
                    <a:pt x="252514" y="100823"/>
                  </a:lnTo>
                  <a:cubicBezTo>
                    <a:pt x="252514" y="106410"/>
                    <a:pt x="248002" y="110915"/>
                    <a:pt x="242406" y="110915"/>
                  </a:cubicBezTo>
                  <a:lnTo>
                    <a:pt x="221379" y="110915"/>
                  </a:lnTo>
                  <a:cubicBezTo>
                    <a:pt x="216505" y="139477"/>
                    <a:pt x="191597" y="161371"/>
                    <a:pt x="161634" y="161371"/>
                  </a:cubicBezTo>
                  <a:cubicBezTo>
                    <a:pt x="128243" y="161371"/>
                    <a:pt x="101078" y="134251"/>
                    <a:pt x="101078" y="100823"/>
                  </a:cubicBezTo>
                  <a:cubicBezTo>
                    <a:pt x="101078" y="78568"/>
                    <a:pt x="82938" y="60548"/>
                    <a:pt x="60647" y="60548"/>
                  </a:cubicBezTo>
                  <a:cubicBezTo>
                    <a:pt x="38355" y="60548"/>
                    <a:pt x="20216" y="78568"/>
                    <a:pt x="20216" y="100823"/>
                  </a:cubicBezTo>
                  <a:lnTo>
                    <a:pt x="20216" y="231921"/>
                  </a:lnTo>
                  <a:cubicBezTo>
                    <a:pt x="20216" y="265258"/>
                    <a:pt x="47470" y="292469"/>
                    <a:pt x="80862" y="292469"/>
                  </a:cubicBezTo>
                  <a:cubicBezTo>
                    <a:pt x="81314" y="292469"/>
                    <a:pt x="81675" y="292649"/>
                    <a:pt x="82126" y="292649"/>
                  </a:cubicBezTo>
                  <a:lnTo>
                    <a:pt x="105229" y="255167"/>
                  </a:lnTo>
                  <a:cubicBezTo>
                    <a:pt x="117864" y="234624"/>
                    <a:pt x="140697" y="221829"/>
                    <a:pt x="164883" y="221829"/>
                  </a:cubicBezTo>
                  <a:lnTo>
                    <a:pt x="370559" y="221829"/>
                  </a:lnTo>
                  <a:cubicBezTo>
                    <a:pt x="394655" y="221829"/>
                    <a:pt x="417578" y="234624"/>
                    <a:pt x="430213" y="255077"/>
                  </a:cubicBezTo>
                  <a:lnTo>
                    <a:pt x="434545" y="262195"/>
                  </a:lnTo>
                  <a:lnTo>
                    <a:pt x="159920" y="262195"/>
                  </a:lnTo>
                  <a:cubicBezTo>
                    <a:pt x="149722" y="262195"/>
                    <a:pt x="141419" y="270484"/>
                    <a:pt x="141419" y="280575"/>
                  </a:cubicBezTo>
                  <a:lnTo>
                    <a:pt x="141419" y="324455"/>
                  </a:lnTo>
                  <a:cubicBezTo>
                    <a:pt x="141419" y="334546"/>
                    <a:pt x="149722" y="342835"/>
                    <a:pt x="159920" y="342835"/>
                  </a:cubicBezTo>
                  <a:lnTo>
                    <a:pt x="498801" y="342835"/>
                  </a:lnTo>
                  <a:cubicBezTo>
                    <a:pt x="511075" y="349322"/>
                    <a:pt x="524793" y="352926"/>
                    <a:pt x="538962" y="352926"/>
                  </a:cubicBezTo>
                  <a:lnTo>
                    <a:pt x="580566" y="352926"/>
                  </a:lnTo>
                  <a:cubicBezTo>
                    <a:pt x="594645" y="352926"/>
                    <a:pt x="606016" y="364369"/>
                    <a:pt x="606016" y="378335"/>
                  </a:cubicBezTo>
                  <a:lnTo>
                    <a:pt x="606016" y="403383"/>
                  </a:lnTo>
                  <a:lnTo>
                    <a:pt x="555567" y="403383"/>
                  </a:lnTo>
                  <a:cubicBezTo>
                    <a:pt x="549972" y="403383"/>
                    <a:pt x="545460" y="407888"/>
                    <a:pt x="545460" y="413474"/>
                  </a:cubicBezTo>
                  <a:cubicBezTo>
                    <a:pt x="545460" y="418971"/>
                    <a:pt x="549972" y="423476"/>
                    <a:pt x="555567" y="423476"/>
                  </a:cubicBezTo>
                  <a:lnTo>
                    <a:pt x="606016" y="423476"/>
                  </a:lnTo>
                  <a:lnTo>
                    <a:pt x="606016" y="463391"/>
                  </a:lnTo>
                  <a:cubicBezTo>
                    <a:pt x="606016" y="485916"/>
                    <a:pt x="587696" y="504206"/>
                    <a:pt x="565224" y="504206"/>
                  </a:cubicBezTo>
                  <a:lnTo>
                    <a:pt x="554755" y="504206"/>
                  </a:lnTo>
                  <a:cubicBezTo>
                    <a:pt x="549791" y="538355"/>
                    <a:pt x="520371" y="564664"/>
                    <a:pt x="484813" y="564664"/>
                  </a:cubicBezTo>
                  <a:cubicBezTo>
                    <a:pt x="449345" y="564664"/>
                    <a:pt x="419924" y="538355"/>
                    <a:pt x="414961" y="504206"/>
                  </a:cubicBezTo>
                  <a:lnTo>
                    <a:pt x="191145" y="504206"/>
                  </a:lnTo>
                  <a:cubicBezTo>
                    <a:pt x="186182" y="538355"/>
                    <a:pt x="156761" y="564664"/>
                    <a:pt x="121293" y="564664"/>
                  </a:cubicBezTo>
                  <a:cubicBezTo>
                    <a:pt x="85736" y="564664"/>
                    <a:pt x="56315" y="538355"/>
                    <a:pt x="51351" y="504206"/>
                  </a:cubicBezTo>
                  <a:lnTo>
                    <a:pt x="35377" y="504206"/>
                  </a:lnTo>
                  <a:cubicBezTo>
                    <a:pt x="15884" y="504206"/>
                    <a:pt x="90" y="488349"/>
                    <a:pt x="90" y="468977"/>
                  </a:cubicBezTo>
                  <a:lnTo>
                    <a:pt x="0" y="423476"/>
                  </a:lnTo>
                  <a:lnTo>
                    <a:pt x="50539" y="423476"/>
                  </a:lnTo>
                  <a:cubicBezTo>
                    <a:pt x="56134" y="423476"/>
                    <a:pt x="60647" y="418971"/>
                    <a:pt x="60647" y="413474"/>
                  </a:cubicBezTo>
                  <a:cubicBezTo>
                    <a:pt x="60647" y="407888"/>
                    <a:pt x="56134" y="403383"/>
                    <a:pt x="50539" y="403383"/>
                  </a:cubicBezTo>
                  <a:lnTo>
                    <a:pt x="0" y="403383"/>
                  </a:lnTo>
                  <a:lnTo>
                    <a:pt x="0" y="378335"/>
                  </a:lnTo>
                  <a:cubicBezTo>
                    <a:pt x="0" y="371577"/>
                    <a:pt x="2617" y="365180"/>
                    <a:pt x="7400" y="360405"/>
                  </a:cubicBezTo>
                  <a:cubicBezTo>
                    <a:pt x="12274" y="355630"/>
                    <a:pt x="18681" y="352926"/>
                    <a:pt x="25540" y="352926"/>
                  </a:cubicBezTo>
                  <a:cubicBezTo>
                    <a:pt x="37814" y="352926"/>
                    <a:pt x="48824" y="346710"/>
                    <a:pt x="54961" y="336798"/>
                  </a:cubicBezTo>
                  <a:lnTo>
                    <a:pt x="70303" y="311840"/>
                  </a:lnTo>
                  <a:cubicBezTo>
                    <a:pt x="30775" y="306614"/>
                    <a:pt x="90" y="272827"/>
                    <a:pt x="90" y="231921"/>
                  </a:cubicBezTo>
                  <a:lnTo>
                    <a:pt x="90" y="100823"/>
                  </a:lnTo>
                  <a:cubicBezTo>
                    <a:pt x="90" y="67486"/>
                    <a:pt x="27255" y="40366"/>
                    <a:pt x="60647" y="40366"/>
                  </a:cubicBezTo>
                  <a:cubicBezTo>
                    <a:pt x="94039" y="40366"/>
                    <a:pt x="121293" y="67486"/>
                    <a:pt x="121293" y="100823"/>
                  </a:cubicBezTo>
                  <a:cubicBezTo>
                    <a:pt x="121293" y="123078"/>
                    <a:pt x="139343" y="141189"/>
                    <a:pt x="161634" y="141189"/>
                  </a:cubicBezTo>
                  <a:cubicBezTo>
                    <a:pt x="180406" y="141189"/>
                    <a:pt x="196109" y="128304"/>
                    <a:pt x="200622" y="110915"/>
                  </a:cubicBezTo>
                  <a:lnTo>
                    <a:pt x="181850" y="110915"/>
                  </a:lnTo>
                  <a:cubicBezTo>
                    <a:pt x="176255" y="110915"/>
                    <a:pt x="171742" y="106410"/>
                    <a:pt x="171742" y="100823"/>
                  </a:cubicBezTo>
                  <a:lnTo>
                    <a:pt x="171742" y="50457"/>
                  </a:lnTo>
                  <a:cubicBezTo>
                    <a:pt x="171742" y="44871"/>
                    <a:pt x="176255" y="40366"/>
                    <a:pt x="181850" y="40366"/>
                  </a:cubicBezTo>
                  <a:lnTo>
                    <a:pt x="181850" y="10092"/>
                  </a:lnTo>
                  <a:cubicBezTo>
                    <a:pt x="181850" y="4505"/>
                    <a:pt x="186362" y="0"/>
                    <a:pt x="191958" y="0"/>
                  </a:cubicBezTo>
                  <a:close/>
                </a:path>
              </a:pathLst>
            </a:custGeom>
            <a:solidFill>
              <a:schemeClr val="bg1">
                <a:lumMod val="65000"/>
              </a:schemeClr>
            </a:solidFill>
            <a:ln>
              <a:noFill/>
            </a:ln>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29" name="iś1îḓê"/>
            <p:cNvSpPr/>
            <p:nvPr/>
          </p:nvSpPr>
          <p:spPr bwMode="auto">
            <a:xfrm>
              <a:off x="5924135" y="1186438"/>
              <a:ext cx="333138" cy="299788"/>
            </a:xfrm>
            <a:custGeom>
              <a:avLst/>
              <a:gdLst>
                <a:gd name="connsiteX0" fmla="*/ 225929 w 608344"/>
                <a:gd name="connsiteY0" fmla="*/ 296304 h 547447"/>
                <a:gd name="connsiteX1" fmla="*/ 225929 w 608344"/>
                <a:gd name="connsiteY1" fmla="*/ 341046 h 547447"/>
                <a:gd name="connsiteX2" fmla="*/ 44891 w 608344"/>
                <a:gd name="connsiteY2" fmla="*/ 420403 h 547447"/>
                <a:gd name="connsiteX3" fmla="*/ 287412 w 608344"/>
                <a:gd name="connsiteY3" fmla="*/ 502613 h 547447"/>
                <a:gd name="connsiteX4" fmla="*/ 530026 w 608344"/>
                <a:gd name="connsiteY4" fmla="*/ 420403 h 547447"/>
                <a:gd name="connsiteX5" fmla="*/ 351292 w 608344"/>
                <a:gd name="connsiteY5" fmla="*/ 341322 h 547447"/>
                <a:gd name="connsiteX6" fmla="*/ 351292 w 608344"/>
                <a:gd name="connsiteY6" fmla="*/ 296488 h 547447"/>
                <a:gd name="connsiteX7" fmla="*/ 574825 w 608344"/>
                <a:gd name="connsiteY7" fmla="*/ 420403 h 547447"/>
                <a:gd name="connsiteX8" fmla="*/ 287412 w 608344"/>
                <a:gd name="connsiteY8" fmla="*/ 547447 h 547447"/>
                <a:gd name="connsiteX9" fmla="*/ 0 w 608344"/>
                <a:gd name="connsiteY9" fmla="*/ 420403 h 547447"/>
                <a:gd name="connsiteX10" fmla="*/ 225929 w 608344"/>
                <a:gd name="connsiteY10" fmla="*/ 296304 h 547447"/>
                <a:gd name="connsiteX11" fmla="*/ 288618 w 608344"/>
                <a:gd name="connsiteY11" fmla="*/ 0 h 547447"/>
                <a:gd name="connsiteX12" fmla="*/ 311206 w 608344"/>
                <a:gd name="connsiteY12" fmla="*/ 22551 h 547447"/>
                <a:gd name="connsiteX13" fmla="*/ 311206 w 608344"/>
                <a:gd name="connsiteY13" fmla="*/ 36174 h 547447"/>
                <a:gd name="connsiteX14" fmla="*/ 370947 w 608344"/>
                <a:gd name="connsiteY14" fmla="*/ 21079 h 547447"/>
                <a:gd name="connsiteX15" fmla="*/ 428291 w 608344"/>
                <a:gd name="connsiteY15" fmla="*/ 34978 h 547447"/>
                <a:gd name="connsiteX16" fmla="*/ 486004 w 608344"/>
                <a:gd name="connsiteY16" fmla="*/ 48969 h 547447"/>
                <a:gd name="connsiteX17" fmla="*/ 540766 w 608344"/>
                <a:gd name="connsiteY17" fmla="*/ 36450 h 547447"/>
                <a:gd name="connsiteX18" fmla="*/ 578012 w 608344"/>
                <a:gd name="connsiteY18" fmla="*/ 18409 h 547447"/>
                <a:gd name="connsiteX19" fmla="*/ 587232 w 608344"/>
                <a:gd name="connsiteY19" fmla="*/ 16292 h 547447"/>
                <a:gd name="connsiteX20" fmla="*/ 598479 w 608344"/>
                <a:gd name="connsiteY20" fmla="*/ 19514 h 547447"/>
                <a:gd name="connsiteX21" fmla="*/ 608344 w 608344"/>
                <a:gd name="connsiteY21" fmla="*/ 37371 h 547447"/>
                <a:gd name="connsiteX22" fmla="*/ 608344 w 608344"/>
                <a:gd name="connsiteY22" fmla="*/ 174520 h 547447"/>
                <a:gd name="connsiteX23" fmla="*/ 596451 w 608344"/>
                <a:gd name="connsiteY23" fmla="*/ 193481 h 547447"/>
                <a:gd name="connsiteX24" fmla="*/ 540766 w 608344"/>
                <a:gd name="connsiteY24" fmla="*/ 220451 h 547447"/>
                <a:gd name="connsiteX25" fmla="*/ 486004 w 608344"/>
                <a:gd name="connsiteY25" fmla="*/ 232969 h 547447"/>
                <a:gd name="connsiteX26" fmla="*/ 428291 w 608344"/>
                <a:gd name="connsiteY26" fmla="*/ 218978 h 547447"/>
                <a:gd name="connsiteX27" fmla="*/ 370947 w 608344"/>
                <a:gd name="connsiteY27" fmla="*/ 205079 h 547447"/>
                <a:gd name="connsiteX28" fmla="*/ 311206 w 608344"/>
                <a:gd name="connsiteY28" fmla="*/ 220175 h 547447"/>
                <a:gd name="connsiteX29" fmla="*/ 311206 w 608344"/>
                <a:gd name="connsiteY29" fmla="*/ 426267 h 547447"/>
                <a:gd name="connsiteX30" fmla="*/ 288618 w 608344"/>
                <a:gd name="connsiteY30" fmla="*/ 448726 h 547447"/>
                <a:gd name="connsiteX31" fmla="*/ 266031 w 608344"/>
                <a:gd name="connsiteY31" fmla="*/ 426267 h 547447"/>
                <a:gd name="connsiteX32" fmla="*/ 266031 w 608344"/>
                <a:gd name="connsiteY32" fmla="*/ 22551 h 547447"/>
                <a:gd name="connsiteX33" fmla="*/ 288618 w 608344"/>
                <a:gd name="connsiteY33" fmla="*/ 0 h 54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08344" h="547447">
                  <a:moveTo>
                    <a:pt x="225929" y="296304"/>
                  </a:moveTo>
                  <a:lnTo>
                    <a:pt x="225929" y="341046"/>
                  </a:lnTo>
                  <a:cubicBezTo>
                    <a:pt x="112458" y="351817"/>
                    <a:pt x="44891" y="391035"/>
                    <a:pt x="44891" y="420403"/>
                  </a:cubicBezTo>
                  <a:cubicBezTo>
                    <a:pt x="44891" y="454741"/>
                    <a:pt x="137162" y="502613"/>
                    <a:pt x="287412" y="502613"/>
                  </a:cubicBezTo>
                  <a:cubicBezTo>
                    <a:pt x="437663" y="502613"/>
                    <a:pt x="530026" y="454741"/>
                    <a:pt x="530026" y="420403"/>
                  </a:cubicBezTo>
                  <a:cubicBezTo>
                    <a:pt x="530026" y="391219"/>
                    <a:pt x="463289" y="352369"/>
                    <a:pt x="351292" y="341322"/>
                  </a:cubicBezTo>
                  <a:lnTo>
                    <a:pt x="351292" y="296488"/>
                  </a:lnTo>
                  <a:cubicBezTo>
                    <a:pt x="468543" y="307904"/>
                    <a:pt x="574825" y="350436"/>
                    <a:pt x="574825" y="420403"/>
                  </a:cubicBezTo>
                  <a:cubicBezTo>
                    <a:pt x="574825" y="502889"/>
                    <a:pt x="426786" y="547447"/>
                    <a:pt x="287412" y="547447"/>
                  </a:cubicBezTo>
                  <a:cubicBezTo>
                    <a:pt x="148131" y="547447"/>
                    <a:pt x="0" y="502889"/>
                    <a:pt x="0" y="420403"/>
                  </a:cubicBezTo>
                  <a:cubicBezTo>
                    <a:pt x="0" y="349976"/>
                    <a:pt x="107757" y="307351"/>
                    <a:pt x="225929" y="296304"/>
                  </a:cubicBezTo>
                  <a:close/>
                  <a:moveTo>
                    <a:pt x="288618" y="0"/>
                  </a:moveTo>
                  <a:cubicBezTo>
                    <a:pt x="301064" y="0"/>
                    <a:pt x="311206" y="10033"/>
                    <a:pt x="311206" y="22551"/>
                  </a:cubicBezTo>
                  <a:lnTo>
                    <a:pt x="311206" y="36174"/>
                  </a:lnTo>
                  <a:cubicBezTo>
                    <a:pt x="329829" y="26141"/>
                    <a:pt x="350388" y="21079"/>
                    <a:pt x="370947" y="21079"/>
                  </a:cubicBezTo>
                  <a:cubicBezTo>
                    <a:pt x="390584" y="21079"/>
                    <a:pt x="410313" y="25681"/>
                    <a:pt x="428291" y="34978"/>
                  </a:cubicBezTo>
                  <a:cubicBezTo>
                    <a:pt x="446361" y="44366"/>
                    <a:pt x="466182" y="48969"/>
                    <a:pt x="486004" y="48969"/>
                  </a:cubicBezTo>
                  <a:cubicBezTo>
                    <a:pt x="504719" y="48969"/>
                    <a:pt x="523526" y="44827"/>
                    <a:pt x="540766" y="36450"/>
                  </a:cubicBezTo>
                  <a:lnTo>
                    <a:pt x="578012" y="18409"/>
                  </a:lnTo>
                  <a:cubicBezTo>
                    <a:pt x="580963" y="17029"/>
                    <a:pt x="584097" y="16292"/>
                    <a:pt x="587232" y="16292"/>
                  </a:cubicBezTo>
                  <a:cubicBezTo>
                    <a:pt x="591104" y="16292"/>
                    <a:pt x="594976" y="17397"/>
                    <a:pt x="598479" y="19514"/>
                  </a:cubicBezTo>
                  <a:cubicBezTo>
                    <a:pt x="604564" y="23380"/>
                    <a:pt x="608344" y="30099"/>
                    <a:pt x="608344" y="37371"/>
                  </a:cubicBezTo>
                  <a:lnTo>
                    <a:pt x="608344" y="174520"/>
                  </a:lnTo>
                  <a:cubicBezTo>
                    <a:pt x="608344" y="182620"/>
                    <a:pt x="603734" y="189984"/>
                    <a:pt x="596451" y="193481"/>
                  </a:cubicBezTo>
                  <a:lnTo>
                    <a:pt x="540766" y="220451"/>
                  </a:lnTo>
                  <a:cubicBezTo>
                    <a:pt x="523434" y="228827"/>
                    <a:pt x="504719" y="232969"/>
                    <a:pt x="486004" y="232969"/>
                  </a:cubicBezTo>
                  <a:cubicBezTo>
                    <a:pt x="466182" y="232969"/>
                    <a:pt x="446361" y="228367"/>
                    <a:pt x="428291" y="218978"/>
                  </a:cubicBezTo>
                  <a:cubicBezTo>
                    <a:pt x="410313" y="209774"/>
                    <a:pt x="390584" y="205079"/>
                    <a:pt x="370947" y="205079"/>
                  </a:cubicBezTo>
                  <a:cubicBezTo>
                    <a:pt x="350388" y="205079"/>
                    <a:pt x="329829" y="210142"/>
                    <a:pt x="311206" y="220175"/>
                  </a:cubicBezTo>
                  <a:lnTo>
                    <a:pt x="311206" y="426267"/>
                  </a:lnTo>
                  <a:cubicBezTo>
                    <a:pt x="311206" y="438693"/>
                    <a:pt x="301064" y="448726"/>
                    <a:pt x="288618" y="448726"/>
                  </a:cubicBezTo>
                  <a:cubicBezTo>
                    <a:pt x="276172" y="448726"/>
                    <a:pt x="266031" y="438693"/>
                    <a:pt x="266031" y="426267"/>
                  </a:cubicBezTo>
                  <a:lnTo>
                    <a:pt x="266031" y="22551"/>
                  </a:lnTo>
                  <a:cubicBezTo>
                    <a:pt x="266031" y="10033"/>
                    <a:pt x="276172" y="0"/>
                    <a:pt x="288618" y="0"/>
                  </a:cubicBezTo>
                  <a:close/>
                </a:path>
              </a:pathLst>
            </a:custGeom>
            <a:solidFill>
              <a:schemeClr val="accent1"/>
            </a:solidFill>
            <a:ln>
              <a:noFill/>
            </a:ln>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30" name="išľíḓé"/>
            <p:cNvSpPr/>
            <p:nvPr/>
          </p:nvSpPr>
          <p:spPr bwMode="auto">
            <a:xfrm>
              <a:off x="9594763" y="1183282"/>
              <a:ext cx="333138" cy="30610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608909" h="559493">
                  <a:moveTo>
                    <a:pt x="470180" y="272856"/>
                  </a:moveTo>
                  <a:lnTo>
                    <a:pt x="476019" y="272856"/>
                  </a:lnTo>
                  <a:lnTo>
                    <a:pt x="481953" y="272856"/>
                  </a:lnTo>
                  <a:cubicBezTo>
                    <a:pt x="509171" y="272856"/>
                    <a:pt x="531210" y="294963"/>
                    <a:pt x="531210" y="322056"/>
                  </a:cubicBezTo>
                  <a:lnTo>
                    <a:pt x="531210" y="376617"/>
                  </a:lnTo>
                  <a:cubicBezTo>
                    <a:pt x="531210" y="385084"/>
                    <a:pt x="526783" y="392609"/>
                    <a:pt x="520096" y="397031"/>
                  </a:cubicBezTo>
                  <a:lnTo>
                    <a:pt x="520096" y="449711"/>
                  </a:lnTo>
                  <a:cubicBezTo>
                    <a:pt x="520096" y="450558"/>
                    <a:pt x="520661" y="451498"/>
                    <a:pt x="521509" y="451875"/>
                  </a:cubicBezTo>
                  <a:cubicBezTo>
                    <a:pt x="528949" y="455450"/>
                    <a:pt x="565492" y="473888"/>
                    <a:pt x="599209" y="501639"/>
                  </a:cubicBezTo>
                  <a:cubicBezTo>
                    <a:pt x="605425" y="506625"/>
                    <a:pt x="608909" y="514150"/>
                    <a:pt x="608909" y="522052"/>
                  </a:cubicBezTo>
                  <a:lnTo>
                    <a:pt x="608909" y="559493"/>
                  </a:lnTo>
                  <a:lnTo>
                    <a:pt x="483083" y="559493"/>
                  </a:lnTo>
                  <a:lnTo>
                    <a:pt x="483083" y="515561"/>
                  </a:lnTo>
                  <a:cubicBezTo>
                    <a:pt x="483083" y="499475"/>
                    <a:pt x="476019" y="484424"/>
                    <a:pt x="463587" y="474264"/>
                  </a:cubicBezTo>
                  <a:cubicBezTo>
                    <a:pt x="453039" y="465609"/>
                    <a:pt x="442302" y="457707"/>
                    <a:pt x="431848" y="450558"/>
                  </a:cubicBezTo>
                  <a:cubicBezTo>
                    <a:pt x="431848" y="450370"/>
                    <a:pt x="431942" y="450087"/>
                    <a:pt x="431942" y="449711"/>
                  </a:cubicBezTo>
                  <a:lnTo>
                    <a:pt x="431942" y="397031"/>
                  </a:lnTo>
                  <a:cubicBezTo>
                    <a:pt x="425350" y="392609"/>
                    <a:pt x="420923" y="385084"/>
                    <a:pt x="420923" y="376617"/>
                  </a:cubicBezTo>
                  <a:lnTo>
                    <a:pt x="420923" y="322056"/>
                  </a:lnTo>
                  <a:cubicBezTo>
                    <a:pt x="420923" y="294775"/>
                    <a:pt x="443056" y="272856"/>
                    <a:pt x="470180" y="272856"/>
                  </a:cubicBezTo>
                  <a:close/>
                  <a:moveTo>
                    <a:pt x="127004" y="272856"/>
                  </a:moveTo>
                  <a:lnTo>
                    <a:pt x="132940" y="272856"/>
                  </a:lnTo>
                  <a:lnTo>
                    <a:pt x="138781" y="272856"/>
                  </a:lnTo>
                  <a:cubicBezTo>
                    <a:pt x="166104" y="272856"/>
                    <a:pt x="188057" y="294963"/>
                    <a:pt x="188057" y="322056"/>
                  </a:cubicBezTo>
                  <a:lnTo>
                    <a:pt x="188057" y="376617"/>
                  </a:lnTo>
                  <a:cubicBezTo>
                    <a:pt x="188057" y="385084"/>
                    <a:pt x="183629" y="392609"/>
                    <a:pt x="177033" y="397031"/>
                  </a:cubicBezTo>
                  <a:lnTo>
                    <a:pt x="177033" y="449711"/>
                  </a:lnTo>
                  <a:cubicBezTo>
                    <a:pt x="177033" y="449993"/>
                    <a:pt x="177128" y="450370"/>
                    <a:pt x="177128" y="450558"/>
                  </a:cubicBezTo>
                  <a:cubicBezTo>
                    <a:pt x="166670" y="457613"/>
                    <a:pt x="155929" y="465609"/>
                    <a:pt x="145376" y="474264"/>
                  </a:cubicBezTo>
                  <a:cubicBezTo>
                    <a:pt x="133034" y="484424"/>
                    <a:pt x="125874" y="499475"/>
                    <a:pt x="125874" y="515561"/>
                  </a:cubicBezTo>
                  <a:lnTo>
                    <a:pt x="125874" y="559493"/>
                  </a:lnTo>
                  <a:lnTo>
                    <a:pt x="0" y="559493"/>
                  </a:lnTo>
                  <a:lnTo>
                    <a:pt x="0" y="522052"/>
                  </a:lnTo>
                  <a:cubicBezTo>
                    <a:pt x="0" y="514150"/>
                    <a:pt x="3486" y="506625"/>
                    <a:pt x="9704" y="501639"/>
                  </a:cubicBezTo>
                  <a:cubicBezTo>
                    <a:pt x="43434" y="473888"/>
                    <a:pt x="79990" y="455450"/>
                    <a:pt x="87433" y="451875"/>
                  </a:cubicBezTo>
                  <a:cubicBezTo>
                    <a:pt x="88281" y="451498"/>
                    <a:pt x="88846" y="450558"/>
                    <a:pt x="88846" y="449711"/>
                  </a:cubicBezTo>
                  <a:lnTo>
                    <a:pt x="88846" y="397031"/>
                  </a:lnTo>
                  <a:cubicBezTo>
                    <a:pt x="82157" y="392609"/>
                    <a:pt x="77729" y="385084"/>
                    <a:pt x="77729" y="376617"/>
                  </a:cubicBezTo>
                  <a:lnTo>
                    <a:pt x="77729" y="322056"/>
                  </a:lnTo>
                  <a:cubicBezTo>
                    <a:pt x="77729" y="294775"/>
                    <a:pt x="99870" y="272856"/>
                    <a:pt x="127004" y="272856"/>
                  </a:cubicBezTo>
                  <a:close/>
                  <a:moveTo>
                    <a:pt x="297600" y="222543"/>
                  </a:moveTo>
                  <a:lnTo>
                    <a:pt x="304477" y="222543"/>
                  </a:lnTo>
                  <a:lnTo>
                    <a:pt x="311260" y="222543"/>
                  </a:lnTo>
                  <a:cubicBezTo>
                    <a:pt x="343291" y="222543"/>
                    <a:pt x="369198" y="248506"/>
                    <a:pt x="369198" y="280395"/>
                  </a:cubicBezTo>
                  <a:lnTo>
                    <a:pt x="369198" y="344455"/>
                  </a:lnTo>
                  <a:cubicBezTo>
                    <a:pt x="369198" y="354520"/>
                    <a:pt x="364017" y="363456"/>
                    <a:pt x="356198" y="368536"/>
                  </a:cubicBezTo>
                  <a:lnTo>
                    <a:pt x="356198" y="430432"/>
                  </a:lnTo>
                  <a:cubicBezTo>
                    <a:pt x="356198" y="431561"/>
                    <a:pt x="356857" y="432502"/>
                    <a:pt x="357893" y="433066"/>
                  </a:cubicBezTo>
                  <a:cubicBezTo>
                    <a:pt x="366655" y="437299"/>
                    <a:pt x="409520" y="459029"/>
                    <a:pt x="449275" y="491576"/>
                  </a:cubicBezTo>
                  <a:cubicBezTo>
                    <a:pt x="456435" y="497502"/>
                    <a:pt x="460580" y="506251"/>
                    <a:pt x="460580" y="515563"/>
                  </a:cubicBezTo>
                  <a:lnTo>
                    <a:pt x="460580" y="559493"/>
                  </a:lnTo>
                  <a:lnTo>
                    <a:pt x="304477" y="559493"/>
                  </a:lnTo>
                  <a:lnTo>
                    <a:pt x="148187" y="559493"/>
                  </a:lnTo>
                  <a:lnTo>
                    <a:pt x="148187" y="515563"/>
                  </a:lnTo>
                  <a:cubicBezTo>
                    <a:pt x="148187" y="506251"/>
                    <a:pt x="152332" y="497502"/>
                    <a:pt x="159492" y="491576"/>
                  </a:cubicBezTo>
                  <a:cubicBezTo>
                    <a:pt x="199342" y="459029"/>
                    <a:pt x="242206" y="437299"/>
                    <a:pt x="250967" y="433066"/>
                  </a:cubicBezTo>
                  <a:cubicBezTo>
                    <a:pt x="252004" y="432502"/>
                    <a:pt x="252569" y="431561"/>
                    <a:pt x="252569" y="430432"/>
                  </a:cubicBezTo>
                  <a:lnTo>
                    <a:pt x="252569" y="368536"/>
                  </a:lnTo>
                  <a:cubicBezTo>
                    <a:pt x="244844" y="363456"/>
                    <a:pt x="239663" y="354520"/>
                    <a:pt x="239663" y="344455"/>
                  </a:cubicBezTo>
                  <a:lnTo>
                    <a:pt x="239663" y="280395"/>
                  </a:lnTo>
                  <a:cubicBezTo>
                    <a:pt x="239663" y="248412"/>
                    <a:pt x="265664" y="222543"/>
                    <a:pt x="297600" y="222543"/>
                  </a:cubicBezTo>
                  <a:close/>
                  <a:moveTo>
                    <a:pt x="492495" y="40775"/>
                  </a:moveTo>
                  <a:cubicBezTo>
                    <a:pt x="488350" y="40775"/>
                    <a:pt x="487596" y="41528"/>
                    <a:pt x="487502" y="45854"/>
                  </a:cubicBezTo>
                  <a:lnTo>
                    <a:pt x="487502" y="51498"/>
                  </a:lnTo>
                  <a:cubicBezTo>
                    <a:pt x="487502" y="57142"/>
                    <a:pt x="487502" y="56953"/>
                    <a:pt x="482038" y="59023"/>
                  </a:cubicBezTo>
                  <a:cubicBezTo>
                    <a:pt x="469036" y="63726"/>
                    <a:pt x="460934" y="72661"/>
                    <a:pt x="460086" y="86864"/>
                  </a:cubicBezTo>
                  <a:cubicBezTo>
                    <a:pt x="459332" y="99374"/>
                    <a:pt x="465833" y="107934"/>
                    <a:pt x="476196" y="114048"/>
                  </a:cubicBezTo>
                  <a:cubicBezTo>
                    <a:pt x="482414" y="117810"/>
                    <a:pt x="489480" y="120068"/>
                    <a:pt x="496264" y="123078"/>
                  </a:cubicBezTo>
                  <a:cubicBezTo>
                    <a:pt x="498902" y="124206"/>
                    <a:pt x="501445" y="125617"/>
                    <a:pt x="503706" y="127310"/>
                  </a:cubicBezTo>
                  <a:cubicBezTo>
                    <a:pt x="510207" y="132578"/>
                    <a:pt x="508982" y="141513"/>
                    <a:pt x="501257" y="144900"/>
                  </a:cubicBezTo>
                  <a:cubicBezTo>
                    <a:pt x="497112" y="146781"/>
                    <a:pt x="492778" y="147157"/>
                    <a:pt x="488350" y="146687"/>
                  </a:cubicBezTo>
                  <a:cubicBezTo>
                    <a:pt x="481472" y="145746"/>
                    <a:pt x="474783" y="144053"/>
                    <a:pt x="468659" y="140761"/>
                  </a:cubicBezTo>
                  <a:cubicBezTo>
                    <a:pt x="464985" y="138880"/>
                    <a:pt x="463949" y="139350"/>
                    <a:pt x="462724" y="143301"/>
                  </a:cubicBezTo>
                  <a:cubicBezTo>
                    <a:pt x="461593" y="146687"/>
                    <a:pt x="460557" y="150167"/>
                    <a:pt x="459709" y="153553"/>
                  </a:cubicBezTo>
                  <a:cubicBezTo>
                    <a:pt x="458484" y="158162"/>
                    <a:pt x="458861" y="159291"/>
                    <a:pt x="463572" y="161548"/>
                  </a:cubicBezTo>
                  <a:cubicBezTo>
                    <a:pt x="469130" y="164370"/>
                    <a:pt x="475160" y="165687"/>
                    <a:pt x="481284" y="166722"/>
                  </a:cubicBezTo>
                  <a:cubicBezTo>
                    <a:pt x="486089" y="167474"/>
                    <a:pt x="486371" y="167568"/>
                    <a:pt x="486371" y="172647"/>
                  </a:cubicBezTo>
                  <a:lnTo>
                    <a:pt x="486371" y="179420"/>
                  </a:lnTo>
                  <a:cubicBezTo>
                    <a:pt x="486371" y="182147"/>
                    <a:pt x="487690" y="183934"/>
                    <a:pt x="490611" y="183934"/>
                  </a:cubicBezTo>
                  <a:cubicBezTo>
                    <a:pt x="493908" y="184029"/>
                    <a:pt x="497300" y="184029"/>
                    <a:pt x="500503" y="183934"/>
                  </a:cubicBezTo>
                  <a:cubicBezTo>
                    <a:pt x="503330" y="183934"/>
                    <a:pt x="504649" y="182430"/>
                    <a:pt x="504649" y="179608"/>
                  </a:cubicBezTo>
                  <a:cubicBezTo>
                    <a:pt x="504649" y="176504"/>
                    <a:pt x="504837" y="173494"/>
                    <a:pt x="504649" y="170390"/>
                  </a:cubicBezTo>
                  <a:cubicBezTo>
                    <a:pt x="504554" y="167192"/>
                    <a:pt x="505968" y="165687"/>
                    <a:pt x="508982" y="164840"/>
                  </a:cubicBezTo>
                  <a:cubicBezTo>
                    <a:pt x="515860" y="162959"/>
                    <a:pt x="521889" y="159197"/>
                    <a:pt x="526412" y="153647"/>
                  </a:cubicBezTo>
                  <a:cubicBezTo>
                    <a:pt x="538942" y="138221"/>
                    <a:pt x="534231" y="115835"/>
                    <a:pt x="516237" y="105865"/>
                  </a:cubicBezTo>
                  <a:cubicBezTo>
                    <a:pt x="510584" y="102761"/>
                    <a:pt x="504554" y="100503"/>
                    <a:pt x="498619" y="97964"/>
                  </a:cubicBezTo>
                  <a:cubicBezTo>
                    <a:pt x="495227" y="96647"/>
                    <a:pt x="492024" y="94860"/>
                    <a:pt x="489104" y="92602"/>
                  </a:cubicBezTo>
                  <a:cubicBezTo>
                    <a:pt x="483451" y="88087"/>
                    <a:pt x="484581" y="80657"/>
                    <a:pt x="491270" y="77835"/>
                  </a:cubicBezTo>
                  <a:cubicBezTo>
                    <a:pt x="493155" y="76894"/>
                    <a:pt x="495133" y="76706"/>
                    <a:pt x="497112" y="76518"/>
                  </a:cubicBezTo>
                  <a:cubicBezTo>
                    <a:pt x="504931" y="76142"/>
                    <a:pt x="512186" y="77553"/>
                    <a:pt x="519252" y="80939"/>
                  </a:cubicBezTo>
                  <a:cubicBezTo>
                    <a:pt x="522643" y="82538"/>
                    <a:pt x="523868" y="82067"/>
                    <a:pt x="524998" y="78399"/>
                  </a:cubicBezTo>
                  <a:cubicBezTo>
                    <a:pt x="526317" y="74543"/>
                    <a:pt x="527260" y="70686"/>
                    <a:pt x="528390" y="66736"/>
                  </a:cubicBezTo>
                  <a:cubicBezTo>
                    <a:pt x="529144" y="64102"/>
                    <a:pt x="528296" y="62503"/>
                    <a:pt x="525752" y="61374"/>
                  </a:cubicBezTo>
                  <a:cubicBezTo>
                    <a:pt x="521230" y="59399"/>
                    <a:pt x="516708" y="57988"/>
                    <a:pt x="511809" y="57236"/>
                  </a:cubicBezTo>
                  <a:cubicBezTo>
                    <a:pt x="505402" y="56201"/>
                    <a:pt x="505402" y="56201"/>
                    <a:pt x="505402" y="49805"/>
                  </a:cubicBezTo>
                  <a:cubicBezTo>
                    <a:pt x="505402" y="40775"/>
                    <a:pt x="505402" y="40775"/>
                    <a:pt x="496358" y="40775"/>
                  </a:cubicBezTo>
                  <a:close/>
                  <a:moveTo>
                    <a:pt x="496111" y="0"/>
                  </a:moveTo>
                  <a:cubicBezTo>
                    <a:pt x="524951" y="0"/>
                    <a:pt x="553781" y="10958"/>
                    <a:pt x="575779" y="32874"/>
                  </a:cubicBezTo>
                  <a:cubicBezTo>
                    <a:pt x="619776" y="76894"/>
                    <a:pt x="619776" y="148192"/>
                    <a:pt x="575779" y="192024"/>
                  </a:cubicBezTo>
                  <a:cubicBezTo>
                    <a:pt x="538754" y="229083"/>
                    <a:pt x="482226" y="234821"/>
                    <a:pt x="438982" y="209519"/>
                  </a:cubicBezTo>
                  <a:lnTo>
                    <a:pt x="438700" y="209237"/>
                  </a:lnTo>
                  <a:cubicBezTo>
                    <a:pt x="421742" y="222029"/>
                    <a:pt x="403559" y="224286"/>
                    <a:pt x="390840" y="222311"/>
                  </a:cubicBezTo>
                  <a:cubicBezTo>
                    <a:pt x="386600" y="221653"/>
                    <a:pt x="385752" y="215915"/>
                    <a:pt x="389615" y="214034"/>
                  </a:cubicBezTo>
                  <a:cubicBezTo>
                    <a:pt x="401297" y="208202"/>
                    <a:pt x="408552" y="196915"/>
                    <a:pt x="412886" y="187791"/>
                  </a:cubicBezTo>
                  <a:lnTo>
                    <a:pt x="411567" y="187038"/>
                  </a:lnTo>
                  <a:cubicBezTo>
                    <a:pt x="372374" y="142736"/>
                    <a:pt x="374070" y="75201"/>
                    <a:pt x="416371" y="32874"/>
                  </a:cubicBezTo>
                  <a:cubicBezTo>
                    <a:pt x="438417" y="10958"/>
                    <a:pt x="467270" y="0"/>
                    <a:pt x="496111" y="0"/>
                  </a:cubicBezTo>
                  <a:close/>
                </a:path>
              </a:pathLst>
            </a:custGeom>
            <a:solidFill>
              <a:schemeClr val="bg1">
                <a:lumMod val="65000"/>
              </a:schemeClr>
            </a:solidFill>
            <a:ln>
              <a:noFill/>
            </a:ln>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多对一模型</a:t>
            </a:r>
          </a:p>
        </p:txBody>
      </p:sp>
      <p:sp>
        <p:nvSpPr>
          <p:cNvPr id="29" name="iśḷíḑe"/>
          <p:cNvSpPr/>
          <p:nvPr/>
        </p:nvSpPr>
        <p:spPr>
          <a:xfrm>
            <a:off x="829723" y="1148664"/>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01</a:t>
            </a:r>
            <a:endParaRPr lang="zh-CN" altLang="en-US" sz="2400" b="1" kern="0" dirty="0">
              <a:solidFill>
                <a:prstClr val="white"/>
              </a:solidFill>
            </a:endParaRPr>
          </a:p>
        </p:txBody>
      </p:sp>
      <p:sp>
        <p:nvSpPr>
          <p:cNvPr id="31" name="ïś1ïḑè"/>
          <p:cNvSpPr/>
          <p:nvPr/>
        </p:nvSpPr>
        <p:spPr>
          <a:xfrm>
            <a:off x="829723" y="2087689"/>
            <a:ext cx="774099" cy="77409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02</a:t>
            </a:r>
            <a:endParaRPr lang="zh-CN" altLang="en-US" sz="2400" b="1" kern="0" dirty="0">
              <a:solidFill>
                <a:prstClr val="white"/>
              </a:solidFill>
            </a:endParaRPr>
          </a:p>
        </p:txBody>
      </p:sp>
      <p:sp>
        <p:nvSpPr>
          <p:cNvPr id="32" name="iśḷíḑe"/>
          <p:cNvSpPr/>
          <p:nvPr/>
        </p:nvSpPr>
        <p:spPr>
          <a:xfrm>
            <a:off x="829723" y="3024315"/>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03</a:t>
            </a:r>
            <a:endParaRPr lang="zh-CN" altLang="en-US" sz="2400" b="1" kern="0" dirty="0">
              <a:solidFill>
                <a:prstClr val="white"/>
              </a:solidFill>
            </a:endParaRPr>
          </a:p>
        </p:txBody>
      </p:sp>
      <p:sp>
        <p:nvSpPr>
          <p:cNvPr id="34" name="ïś1ïḑè"/>
          <p:cNvSpPr/>
          <p:nvPr/>
        </p:nvSpPr>
        <p:spPr>
          <a:xfrm>
            <a:off x="829723" y="4037391"/>
            <a:ext cx="774099" cy="77409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04</a:t>
            </a:r>
            <a:endParaRPr lang="zh-CN" altLang="en-US" sz="2400" b="1" kern="0" dirty="0">
              <a:solidFill>
                <a:prstClr val="white"/>
              </a:solidFill>
            </a:endParaRPr>
          </a:p>
        </p:txBody>
      </p:sp>
      <p:sp>
        <p:nvSpPr>
          <p:cNvPr id="36" name="内容占位符 2"/>
          <p:cNvSpPr txBox="1"/>
          <p:nvPr/>
        </p:nvSpPr>
        <p:spPr>
          <a:xfrm>
            <a:off x="1779899" y="1184211"/>
            <a:ext cx="5168423" cy="52322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solidFill>
                  <a:srgbClr val="FF0000"/>
                </a:solidFill>
              </a:rPr>
              <a:t>多个用户级线程映射到一个内核线程。</a:t>
            </a:r>
          </a:p>
        </p:txBody>
      </p:sp>
      <p:sp>
        <p:nvSpPr>
          <p:cNvPr id="38" name="内容占位符 2"/>
          <p:cNvSpPr txBox="1"/>
          <p:nvPr/>
        </p:nvSpPr>
        <p:spPr>
          <a:xfrm>
            <a:off x="1779898" y="2220925"/>
            <a:ext cx="5788426" cy="3656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多个线程不能并行运行在多个处理器上。</a:t>
            </a:r>
          </a:p>
        </p:txBody>
      </p:sp>
      <p:sp>
        <p:nvSpPr>
          <p:cNvPr id="39" name="内容占位符 2"/>
          <p:cNvSpPr txBox="1"/>
          <p:nvPr/>
        </p:nvSpPr>
        <p:spPr>
          <a:xfrm>
            <a:off x="1779899" y="3004590"/>
            <a:ext cx="8819780" cy="3674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400" dirty="0"/>
              <a:t>线程管理在用户态执行，因此是高效的，但一个线程的阻塞系统调用会导致整个进程的阻塞 。</a:t>
            </a:r>
          </a:p>
        </p:txBody>
      </p:sp>
      <p:sp>
        <p:nvSpPr>
          <p:cNvPr id="40" name="内容占位符 2"/>
          <p:cNvSpPr txBox="1"/>
          <p:nvPr/>
        </p:nvSpPr>
        <p:spPr>
          <a:xfrm>
            <a:off x="1779898" y="4194941"/>
            <a:ext cx="4775631" cy="3434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用于不支持内核线程的系统中。</a:t>
            </a:r>
          </a:p>
        </p:txBody>
      </p:sp>
      <p:sp>
        <p:nvSpPr>
          <p:cNvPr id="42" name="iśḷíḑe"/>
          <p:cNvSpPr/>
          <p:nvPr/>
        </p:nvSpPr>
        <p:spPr>
          <a:xfrm>
            <a:off x="829723" y="5021836"/>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05</a:t>
            </a:r>
            <a:endParaRPr lang="zh-CN" altLang="en-US" sz="2400" b="1" kern="0" dirty="0">
              <a:solidFill>
                <a:prstClr val="white"/>
              </a:solidFill>
            </a:endParaRPr>
          </a:p>
        </p:txBody>
      </p:sp>
      <p:sp>
        <p:nvSpPr>
          <p:cNvPr id="44" name="内容占位符 2"/>
          <p:cNvSpPr txBox="1"/>
          <p:nvPr/>
        </p:nvSpPr>
        <p:spPr>
          <a:xfrm>
            <a:off x="1779899" y="5190611"/>
            <a:ext cx="2290026" cy="3674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例子</a:t>
            </a:r>
            <a:r>
              <a:rPr lang="en-US" altLang="zh-CN" sz="2400" dirty="0"/>
              <a:t>:</a:t>
            </a:r>
          </a:p>
        </p:txBody>
      </p:sp>
      <p:sp>
        <p:nvSpPr>
          <p:cNvPr id="46" name="内容占位符 2"/>
          <p:cNvSpPr txBox="1"/>
          <p:nvPr/>
        </p:nvSpPr>
        <p:spPr>
          <a:xfrm>
            <a:off x="2832731" y="5050467"/>
            <a:ext cx="4775631" cy="10151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en-US" altLang="zh-CN" sz="2200" dirty="0"/>
              <a:t>Solaris Green Threads</a:t>
            </a:r>
          </a:p>
          <a:p>
            <a:pPr marL="0" lvl="1" indent="0">
              <a:lnSpc>
                <a:spcPct val="132000"/>
              </a:lnSpc>
              <a:buClr>
                <a:srgbClr val="0000FF"/>
              </a:buClr>
              <a:buFont typeface="Wingdings" panose="05000000000000000000" pitchFamily="2" charset="2"/>
              <a:buChar char="Ø"/>
            </a:pPr>
            <a:r>
              <a:rPr lang="en-US" altLang="zh-CN" sz="2200" dirty="0"/>
              <a:t>GNU Portable Threads</a:t>
            </a:r>
          </a:p>
        </p:txBody>
      </p:sp>
      <p:pic>
        <p:nvPicPr>
          <p:cNvPr id="47"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l="12682" t="1207" r="12682" b="1208"/>
          <a:stretch>
            <a:fillRect/>
          </a:stretch>
        </p:blipFill>
        <p:spPr bwMode="auto">
          <a:xfrm>
            <a:off x="7475479" y="3676385"/>
            <a:ext cx="3124200" cy="2298700"/>
          </a:xfrm>
          <a:prstGeom prst="rect">
            <a:avLst/>
          </a:prstGeom>
          <a:noFill/>
          <a:ln w="38100" cmpd="dbl">
            <a:solidFill>
              <a:srgbClr val="CC66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操作系统的作用</a:t>
            </a:r>
          </a:p>
        </p:txBody>
      </p:sp>
      <p:sp>
        <p:nvSpPr>
          <p:cNvPr id="14" name="文本占位符 13"/>
          <p:cNvSpPr txBox="1"/>
          <p:nvPr/>
        </p:nvSpPr>
        <p:spPr>
          <a:xfrm>
            <a:off x="669925" y="5306656"/>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Signature</a:t>
            </a:r>
            <a:endParaRPr lang="en-US" altLang="zh-CN" dirty="0"/>
          </a:p>
        </p:txBody>
      </p:sp>
      <p:sp>
        <p:nvSpPr>
          <p:cNvPr id="15" name="文本框 14"/>
          <p:cNvSpPr txBox="1"/>
          <p:nvPr/>
        </p:nvSpPr>
        <p:spPr>
          <a:xfrm>
            <a:off x="1357521" y="1310204"/>
            <a:ext cx="3312436" cy="2231486"/>
          </a:xfrm>
          <a:prstGeom prst="rect">
            <a:avLst/>
          </a:prstGeom>
          <a:noFill/>
        </p:spPr>
        <p:txBody>
          <a:bodyPr wrap="square" rtlCol="0">
            <a:spAutoFit/>
          </a:bodyPr>
          <a:lstStyle/>
          <a:p>
            <a:pPr>
              <a:lnSpc>
                <a:spcPct val="150000"/>
              </a:lnSpc>
            </a:pPr>
            <a:r>
              <a:rPr lang="zh-CN" altLang="en-US" sz="2400" dirty="0"/>
              <a:t>程序并发执行</a:t>
            </a:r>
          </a:p>
          <a:p>
            <a:pPr marL="342900" indent="-342900" algn="just">
              <a:lnSpc>
                <a:spcPct val="150000"/>
              </a:lnSpc>
              <a:spcAft>
                <a:spcPts val="600"/>
              </a:spcAft>
              <a:buClr>
                <a:srgbClr val="FF0000"/>
              </a:buClr>
              <a:buFont typeface="Wingdings" panose="05000000000000000000" pitchFamily="2" charset="2"/>
              <a:buChar char="Ø"/>
            </a:pPr>
            <a:r>
              <a:rPr lang="zh-CN" altLang="en-US" sz="2400" dirty="0">
                <a:latin typeface="+mn-ea"/>
              </a:rPr>
              <a:t>采用多道程序技术，将多个程序同时装入内存，使之并发运行。</a:t>
            </a:r>
          </a:p>
        </p:txBody>
      </p:sp>
      <p:grpSp>
        <p:nvGrpSpPr>
          <p:cNvPr id="17" name="Group 49"/>
          <p:cNvGrpSpPr/>
          <p:nvPr/>
        </p:nvGrpSpPr>
        <p:grpSpPr bwMode="auto">
          <a:xfrm>
            <a:off x="5176570" y="1423879"/>
            <a:ext cx="6234112" cy="1885950"/>
            <a:chOff x="336" y="1632"/>
            <a:chExt cx="3927" cy="1584"/>
          </a:xfrm>
        </p:grpSpPr>
        <p:sp>
          <p:nvSpPr>
            <p:cNvPr id="18" name="Oval 6"/>
            <p:cNvSpPr>
              <a:spLocks noChangeArrowheads="1"/>
            </p:cNvSpPr>
            <p:nvPr/>
          </p:nvSpPr>
          <p:spPr bwMode="auto">
            <a:xfrm>
              <a:off x="1728" y="288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dirty="0">
                  <a:solidFill>
                    <a:srgbClr val="FF0066"/>
                  </a:solidFill>
                  <a:latin typeface="Arial" panose="020B0604020202020204" pitchFamily="34" charset="0"/>
                </a:rPr>
                <a:t>P</a:t>
              </a:r>
              <a:r>
                <a:rPr lang="en-US" altLang="zh-CN" sz="1800" baseline="-25000" dirty="0">
                  <a:solidFill>
                    <a:srgbClr val="FF0066"/>
                  </a:solidFill>
                  <a:latin typeface="Arial" panose="020B0604020202020204" pitchFamily="34" charset="0"/>
                </a:rPr>
                <a:t>1</a:t>
              </a:r>
            </a:p>
          </p:txBody>
        </p:sp>
        <p:sp>
          <p:nvSpPr>
            <p:cNvPr id="19" name="Oval 7"/>
            <p:cNvSpPr>
              <a:spLocks noChangeArrowheads="1"/>
            </p:cNvSpPr>
            <p:nvPr/>
          </p:nvSpPr>
          <p:spPr bwMode="auto">
            <a:xfrm>
              <a:off x="2352" y="288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P</a:t>
              </a:r>
              <a:r>
                <a:rPr lang="en-US" altLang="zh-CN" sz="1800" baseline="-25000">
                  <a:latin typeface="Arial" panose="020B0604020202020204" pitchFamily="34" charset="0"/>
                </a:rPr>
                <a:t>2</a:t>
              </a:r>
            </a:p>
          </p:txBody>
        </p:sp>
        <p:sp>
          <p:nvSpPr>
            <p:cNvPr id="21" name="Oval 8"/>
            <p:cNvSpPr>
              <a:spLocks noChangeArrowheads="1"/>
            </p:cNvSpPr>
            <p:nvPr/>
          </p:nvSpPr>
          <p:spPr bwMode="auto">
            <a:xfrm>
              <a:off x="2976" y="288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P</a:t>
              </a:r>
              <a:r>
                <a:rPr lang="en-US" altLang="zh-CN" sz="1800" baseline="-25000">
                  <a:latin typeface="Arial" panose="020B0604020202020204" pitchFamily="34" charset="0"/>
                </a:rPr>
                <a:t>3</a:t>
              </a:r>
            </a:p>
          </p:txBody>
        </p:sp>
        <p:sp>
          <p:nvSpPr>
            <p:cNvPr id="22" name="Oval 9"/>
            <p:cNvSpPr>
              <a:spLocks noChangeArrowheads="1"/>
            </p:cNvSpPr>
            <p:nvPr/>
          </p:nvSpPr>
          <p:spPr bwMode="auto">
            <a:xfrm>
              <a:off x="3600" y="2880"/>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P</a:t>
              </a:r>
              <a:r>
                <a:rPr lang="en-US" altLang="zh-CN" sz="1800" baseline="-25000">
                  <a:latin typeface="Arial" panose="020B0604020202020204" pitchFamily="34" charset="0"/>
                </a:rPr>
                <a:t>4</a:t>
              </a:r>
            </a:p>
          </p:txBody>
        </p:sp>
        <p:cxnSp>
          <p:nvCxnSpPr>
            <p:cNvPr id="23" name="AutoShape 12"/>
            <p:cNvCxnSpPr>
              <a:cxnSpLocks noChangeShapeType="1"/>
              <a:stCxn id="18" idx="6"/>
              <a:endCxn id="19" idx="2"/>
            </p:cNvCxnSpPr>
            <p:nvPr/>
          </p:nvCxnSpPr>
          <p:spPr bwMode="auto">
            <a:xfrm>
              <a:off x="2073" y="3048"/>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4" name="AutoShape 13"/>
            <p:cNvCxnSpPr>
              <a:cxnSpLocks noChangeShapeType="1"/>
              <a:stCxn id="19" idx="6"/>
              <a:endCxn id="21" idx="2"/>
            </p:cNvCxnSpPr>
            <p:nvPr/>
          </p:nvCxnSpPr>
          <p:spPr bwMode="auto">
            <a:xfrm>
              <a:off x="2697" y="3048"/>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5" name="AutoShape 14"/>
            <p:cNvCxnSpPr>
              <a:cxnSpLocks noChangeShapeType="1"/>
              <a:stCxn id="22" idx="6"/>
            </p:cNvCxnSpPr>
            <p:nvPr/>
          </p:nvCxnSpPr>
          <p:spPr bwMode="auto">
            <a:xfrm>
              <a:off x="3945" y="3048"/>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26" name="AutoShape 15"/>
            <p:cNvCxnSpPr>
              <a:cxnSpLocks noChangeShapeType="1"/>
              <a:stCxn id="21" idx="6"/>
              <a:endCxn id="22" idx="2"/>
            </p:cNvCxnSpPr>
            <p:nvPr/>
          </p:nvCxnSpPr>
          <p:spPr bwMode="auto">
            <a:xfrm>
              <a:off x="3321" y="3048"/>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sp>
          <p:nvSpPr>
            <p:cNvPr id="27" name="Oval 19"/>
            <p:cNvSpPr>
              <a:spLocks noChangeArrowheads="1"/>
            </p:cNvSpPr>
            <p:nvPr/>
          </p:nvSpPr>
          <p:spPr bwMode="auto">
            <a:xfrm>
              <a:off x="336" y="1632"/>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r>
                <a:rPr lang="en-US" altLang="zh-CN" sz="1800" baseline="-25000">
                  <a:latin typeface="Arial" panose="020B0604020202020204" pitchFamily="34" charset="0"/>
                </a:rPr>
                <a:t>1</a:t>
              </a:r>
            </a:p>
          </p:txBody>
        </p:sp>
        <p:sp>
          <p:nvSpPr>
            <p:cNvPr id="28" name="Oval 20"/>
            <p:cNvSpPr>
              <a:spLocks noChangeArrowheads="1"/>
            </p:cNvSpPr>
            <p:nvPr/>
          </p:nvSpPr>
          <p:spPr bwMode="auto">
            <a:xfrm>
              <a:off x="1056" y="1632"/>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r>
                <a:rPr lang="en-US" altLang="zh-CN" sz="1800" baseline="-25000">
                  <a:latin typeface="Arial" panose="020B0604020202020204" pitchFamily="34" charset="0"/>
                </a:rPr>
                <a:t>2</a:t>
              </a:r>
            </a:p>
          </p:txBody>
        </p:sp>
        <p:sp>
          <p:nvSpPr>
            <p:cNvPr id="29" name="Oval 21"/>
            <p:cNvSpPr>
              <a:spLocks noChangeArrowheads="1"/>
            </p:cNvSpPr>
            <p:nvPr/>
          </p:nvSpPr>
          <p:spPr bwMode="auto">
            <a:xfrm>
              <a:off x="1728" y="1632"/>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solidFill>
                    <a:srgbClr val="FF0066"/>
                  </a:solidFill>
                  <a:latin typeface="Arial" panose="020B0604020202020204" pitchFamily="34" charset="0"/>
                </a:rPr>
                <a:t>I</a:t>
              </a:r>
              <a:r>
                <a:rPr lang="en-US" altLang="zh-CN" sz="1800" baseline="-25000">
                  <a:solidFill>
                    <a:srgbClr val="FF0066"/>
                  </a:solidFill>
                  <a:latin typeface="Arial" panose="020B0604020202020204" pitchFamily="34" charset="0"/>
                </a:rPr>
                <a:t>3</a:t>
              </a:r>
            </a:p>
          </p:txBody>
        </p:sp>
        <p:sp>
          <p:nvSpPr>
            <p:cNvPr id="30" name="Oval 22"/>
            <p:cNvSpPr>
              <a:spLocks noChangeArrowheads="1"/>
            </p:cNvSpPr>
            <p:nvPr/>
          </p:nvSpPr>
          <p:spPr bwMode="auto">
            <a:xfrm>
              <a:off x="2352" y="1632"/>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I</a:t>
              </a:r>
              <a:r>
                <a:rPr lang="en-US" altLang="zh-CN" sz="1800" baseline="-25000">
                  <a:latin typeface="Arial" panose="020B0604020202020204" pitchFamily="34" charset="0"/>
                </a:rPr>
                <a:t>4</a:t>
              </a:r>
            </a:p>
          </p:txBody>
        </p:sp>
        <p:cxnSp>
          <p:nvCxnSpPr>
            <p:cNvPr id="31" name="AutoShape 25"/>
            <p:cNvCxnSpPr>
              <a:cxnSpLocks noChangeShapeType="1"/>
              <a:stCxn id="27" idx="6"/>
              <a:endCxn id="28" idx="2"/>
            </p:cNvCxnSpPr>
            <p:nvPr/>
          </p:nvCxnSpPr>
          <p:spPr bwMode="auto">
            <a:xfrm>
              <a:off x="681" y="1800"/>
              <a:ext cx="366"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32" name="AutoShape 26"/>
            <p:cNvCxnSpPr>
              <a:cxnSpLocks noChangeShapeType="1"/>
              <a:stCxn id="28" idx="6"/>
              <a:endCxn id="29" idx="2"/>
            </p:cNvCxnSpPr>
            <p:nvPr/>
          </p:nvCxnSpPr>
          <p:spPr bwMode="auto">
            <a:xfrm>
              <a:off x="1401" y="1800"/>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33" name="AutoShape 27"/>
            <p:cNvCxnSpPr>
              <a:cxnSpLocks noChangeShapeType="1"/>
              <a:stCxn id="30" idx="6"/>
            </p:cNvCxnSpPr>
            <p:nvPr/>
          </p:nvCxnSpPr>
          <p:spPr bwMode="auto">
            <a:xfrm>
              <a:off x="2697" y="1800"/>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34" name="AutoShape 28"/>
            <p:cNvCxnSpPr>
              <a:cxnSpLocks noChangeShapeType="1"/>
              <a:stCxn id="29" idx="6"/>
              <a:endCxn id="30" idx="2"/>
            </p:cNvCxnSpPr>
            <p:nvPr/>
          </p:nvCxnSpPr>
          <p:spPr bwMode="auto">
            <a:xfrm>
              <a:off x="2073" y="1800"/>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sp>
          <p:nvSpPr>
            <p:cNvPr id="35" name="Oval 30"/>
            <p:cNvSpPr>
              <a:spLocks noChangeArrowheads="1"/>
            </p:cNvSpPr>
            <p:nvPr/>
          </p:nvSpPr>
          <p:spPr bwMode="auto">
            <a:xfrm>
              <a:off x="1056" y="2256"/>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r>
                <a:rPr lang="en-US" altLang="zh-CN" sz="1800" baseline="-25000">
                  <a:latin typeface="Arial" panose="020B0604020202020204" pitchFamily="34" charset="0"/>
                </a:rPr>
                <a:t>1</a:t>
              </a:r>
            </a:p>
          </p:txBody>
        </p:sp>
        <p:sp>
          <p:nvSpPr>
            <p:cNvPr id="36" name="Oval 31"/>
            <p:cNvSpPr>
              <a:spLocks noChangeArrowheads="1"/>
            </p:cNvSpPr>
            <p:nvPr/>
          </p:nvSpPr>
          <p:spPr bwMode="auto">
            <a:xfrm>
              <a:off x="1728" y="2256"/>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solidFill>
                    <a:srgbClr val="FF0066"/>
                  </a:solidFill>
                  <a:latin typeface="Arial" panose="020B0604020202020204" pitchFamily="34" charset="0"/>
                </a:rPr>
                <a:t>C</a:t>
              </a:r>
              <a:r>
                <a:rPr lang="en-US" altLang="zh-CN" sz="1800" baseline="-25000">
                  <a:solidFill>
                    <a:srgbClr val="FF0066"/>
                  </a:solidFill>
                  <a:latin typeface="Arial" panose="020B0604020202020204" pitchFamily="34" charset="0"/>
                </a:rPr>
                <a:t>2</a:t>
              </a:r>
            </a:p>
          </p:txBody>
        </p:sp>
        <p:sp>
          <p:nvSpPr>
            <p:cNvPr id="37" name="Oval 32"/>
            <p:cNvSpPr>
              <a:spLocks noChangeArrowheads="1"/>
            </p:cNvSpPr>
            <p:nvPr/>
          </p:nvSpPr>
          <p:spPr bwMode="auto">
            <a:xfrm>
              <a:off x="2352" y="2256"/>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r>
                <a:rPr lang="en-US" altLang="zh-CN" sz="1800" baseline="-25000">
                  <a:latin typeface="Arial" panose="020B0604020202020204" pitchFamily="34" charset="0"/>
                </a:rPr>
                <a:t>3</a:t>
              </a:r>
            </a:p>
          </p:txBody>
        </p:sp>
        <p:sp>
          <p:nvSpPr>
            <p:cNvPr id="38" name="Oval 33"/>
            <p:cNvSpPr>
              <a:spLocks noChangeArrowheads="1"/>
            </p:cNvSpPr>
            <p:nvPr/>
          </p:nvSpPr>
          <p:spPr bwMode="auto">
            <a:xfrm>
              <a:off x="2976" y="2256"/>
              <a:ext cx="336" cy="336"/>
            </a:xfrm>
            <a:prstGeom prst="ellipse">
              <a:avLst/>
            </a:prstGeom>
            <a:solidFill>
              <a:srgbClr val="FFC000"/>
            </a:solid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latin typeface="Arial" panose="020B0604020202020204" pitchFamily="34" charset="0"/>
                </a:rPr>
                <a:t>C</a:t>
              </a:r>
              <a:r>
                <a:rPr lang="en-US" altLang="zh-CN" sz="1800" baseline="-25000">
                  <a:latin typeface="Arial" panose="020B0604020202020204" pitchFamily="34" charset="0"/>
                </a:rPr>
                <a:t>4</a:t>
              </a:r>
            </a:p>
          </p:txBody>
        </p:sp>
        <p:cxnSp>
          <p:nvCxnSpPr>
            <p:cNvPr id="39" name="AutoShape 36"/>
            <p:cNvCxnSpPr>
              <a:cxnSpLocks noChangeShapeType="1"/>
              <a:stCxn id="35" idx="6"/>
              <a:endCxn id="36" idx="2"/>
            </p:cNvCxnSpPr>
            <p:nvPr/>
          </p:nvCxnSpPr>
          <p:spPr bwMode="auto">
            <a:xfrm>
              <a:off x="1401" y="2424"/>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1" name="AutoShape 37"/>
            <p:cNvCxnSpPr>
              <a:cxnSpLocks noChangeShapeType="1"/>
              <a:stCxn id="36" idx="6"/>
              <a:endCxn id="37" idx="2"/>
            </p:cNvCxnSpPr>
            <p:nvPr/>
          </p:nvCxnSpPr>
          <p:spPr bwMode="auto">
            <a:xfrm>
              <a:off x="2073" y="2424"/>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2" name="AutoShape 38"/>
            <p:cNvCxnSpPr>
              <a:cxnSpLocks noChangeShapeType="1"/>
              <a:stCxn id="38" idx="6"/>
            </p:cNvCxnSpPr>
            <p:nvPr/>
          </p:nvCxnSpPr>
          <p:spPr bwMode="auto">
            <a:xfrm>
              <a:off x="3321" y="2424"/>
              <a:ext cx="318"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3" name="AutoShape 39"/>
            <p:cNvCxnSpPr>
              <a:cxnSpLocks noChangeShapeType="1"/>
              <a:stCxn id="37" idx="6"/>
              <a:endCxn id="38" idx="2"/>
            </p:cNvCxnSpPr>
            <p:nvPr/>
          </p:nvCxnSpPr>
          <p:spPr bwMode="auto">
            <a:xfrm>
              <a:off x="2697" y="2424"/>
              <a:ext cx="270" cy="0"/>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4" name="AutoShape 41"/>
            <p:cNvCxnSpPr>
              <a:cxnSpLocks noChangeShapeType="1"/>
              <a:stCxn id="27" idx="5"/>
              <a:endCxn id="35" idx="1"/>
            </p:cNvCxnSpPr>
            <p:nvPr/>
          </p:nvCxnSpPr>
          <p:spPr bwMode="auto">
            <a:xfrm>
              <a:off x="623" y="1928"/>
              <a:ext cx="482"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5" name="AutoShape 42"/>
            <p:cNvCxnSpPr>
              <a:cxnSpLocks noChangeShapeType="1"/>
              <a:stCxn id="35" idx="5"/>
              <a:endCxn id="18" idx="1"/>
            </p:cNvCxnSpPr>
            <p:nvPr/>
          </p:nvCxnSpPr>
          <p:spPr bwMode="auto">
            <a:xfrm>
              <a:off x="1343" y="2552"/>
              <a:ext cx="434"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6" name="AutoShape 43"/>
            <p:cNvCxnSpPr>
              <a:cxnSpLocks noChangeShapeType="1"/>
              <a:stCxn id="28" idx="5"/>
              <a:endCxn id="36" idx="1"/>
            </p:cNvCxnSpPr>
            <p:nvPr/>
          </p:nvCxnSpPr>
          <p:spPr bwMode="auto">
            <a:xfrm>
              <a:off x="1343" y="1928"/>
              <a:ext cx="434"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7" name="AutoShape 44"/>
            <p:cNvCxnSpPr>
              <a:cxnSpLocks noChangeShapeType="1"/>
              <a:stCxn id="36" idx="5"/>
              <a:endCxn id="19" idx="1"/>
            </p:cNvCxnSpPr>
            <p:nvPr/>
          </p:nvCxnSpPr>
          <p:spPr bwMode="auto">
            <a:xfrm>
              <a:off x="2015" y="2552"/>
              <a:ext cx="386"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8" name="AutoShape 45"/>
            <p:cNvCxnSpPr>
              <a:cxnSpLocks noChangeShapeType="1"/>
              <a:stCxn id="29" idx="5"/>
              <a:endCxn id="37" idx="1"/>
            </p:cNvCxnSpPr>
            <p:nvPr/>
          </p:nvCxnSpPr>
          <p:spPr bwMode="auto">
            <a:xfrm>
              <a:off x="2015" y="1928"/>
              <a:ext cx="386"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59" name="AutoShape 46"/>
            <p:cNvCxnSpPr>
              <a:cxnSpLocks noChangeShapeType="1"/>
              <a:stCxn id="37" idx="5"/>
              <a:endCxn id="21" idx="1"/>
            </p:cNvCxnSpPr>
            <p:nvPr/>
          </p:nvCxnSpPr>
          <p:spPr bwMode="auto">
            <a:xfrm>
              <a:off x="2639" y="2552"/>
              <a:ext cx="386"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60" name="AutoShape 47"/>
            <p:cNvCxnSpPr>
              <a:cxnSpLocks noChangeShapeType="1"/>
              <a:stCxn id="30" idx="5"/>
              <a:endCxn id="38" idx="1"/>
            </p:cNvCxnSpPr>
            <p:nvPr/>
          </p:nvCxnSpPr>
          <p:spPr bwMode="auto">
            <a:xfrm>
              <a:off x="2639" y="1928"/>
              <a:ext cx="386"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cxnSp>
          <p:nvCxnSpPr>
            <p:cNvPr id="61" name="AutoShape 48"/>
            <p:cNvCxnSpPr>
              <a:cxnSpLocks noChangeShapeType="1"/>
              <a:stCxn id="38" idx="5"/>
              <a:endCxn id="22" idx="1"/>
            </p:cNvCxnSpPr>
            <p:nvPr/>
          </p:nvCxnSpPr>
          <p:spPr bwMode="auto">
            <a:xfrm>
              <a:off x="3263" y="2552"/>
              <a:ext cx="386" cy="368"/>
            </a:xfrm>
            <a:prstGeom prst="straightConnector1">
              <a:avLst/>
            </a:prstGeom>
            <a:noFill/>
            <a:ln w="28575">
              <a:solidFill>
                <a:schemeClr val="folHlink"/>
              </a:solidFill>
              <a:round/>
              <a:tailEnd type="triangle" w="med" len="med"/>
            </a:ln>
            <a:extLst>
              <a:ext uri="{909E8E84-426E-40DD-AFC4-6F175D3DCCD1}">
                <a14:hiddenFill xmlns:a14="http://schemas.microsoft.com/office/drawing/2010/main">
                  <a:noFill/>
                </a14:hiddenFill>
              </a:ext>
            </a:extLst>
          </p:spPr>
        </p:cxnSp>
      </p:grpSp>
      <p:sp>
        <p:nvSpPr>
          <p:cNvPr id="62" name="Text Box 17"/>
          <p:cNvSpPr txBox="1">
            <a:spLocks noChangeArrowheads="1"/>
          </p:cNvSpPr>
          <p:nvPr/>
        </p:nvSpPr>
        <p:spPr bwMode="auto">
          <a:xfrm>
            <a:off x="6375524" y="3450869"/>
            <a:ext cx="4419600" cy="400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50000"/>
              </a:spcBef>
              <a:buClrTx/>
              <a:buSzTx/>
              <a:buFont typeface="Monotype Sorts" pitchFamily="2" charset="2"/>
              <a:buNone/>
            </a:pPr>
            <a:r>
              <a:rPr lang="zh-CN" altLang="en-US" sz="2000" dirty="0">
                <a:latin typeface="+mn-ea"/>
                <a:ea typeface="+mn-ea"/>
              </a:rPr>
              <a:t>程序并发执行时的前趋图</a:t>
            </a:r>
          </a:p>
        </p:txBody>
      </p:sp>
      <p:sp>
        <p:nvSpPr>
          <p:cNvPr id="63" name="Text Box 50"/>
          <p:cNvSpPr txBox="1">
            <a:spLocks noChangeArrowheads="1"/>
          </p:cNvSpPr>
          <p:nvPr/>
        </p:nvSpPr>
        <p:spPr bwMode="auto">
          <a:xfrm>
            <a:off x="763794" y="3936767"/>
            <a:ext cx="10646888" cy="400752"/>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eaLnBrk="1" hangingPunct="1">
              <a:spcBef>
                <a:spcPct val="50000"/>
              </a:spcBef>
              <a:buClrTx/>
              <a:buSzTx/>
              <a:buFont typeface="Monotype Sorts" pitchFamily="2" charset="2"/>
              <a:buNone/>
            </a:pPr>
            <a:r>
              <a:rPr lang="zh-CN" altLang="en-US" sz="2000" dirty="0">
                <a:latin typeface="+mn-ea"/>
                <a:ea typeface="+mn-ea"/>
              </a:rPr>
              <a:t>前趋关系：</a:t>
            </a:r>
            <a:r>
              <a:rPr lang="en-US" altLang="zh-CN" sz="2000" dirty="0" err="1">
                <a:latin typeface="+mn-ea"/>
                <a:ea typeface="+mn-ea"/>
              </a:rPr>
              <a:t>I</a:t>
            </a:r>
            <a:r>
              <a:rPr lang="en-US" altLang="zh-CN" sz="2000" baseline="-25000" dirty="0" err="1">
                <a:latin typeface="+mn-ea"/>
                <a:ea typeface="+mn-ea"/>
              </a:rPr>
              <a:t>i</a:t>
            </a:r>
            <a:r>
              <a:rPr lang="en-US" altLang="zh-CN" sz="2000" dirty="0" err="1">
                <a:latin typeface="+mn-ea"/>
                <a:ea typeface="+mn-ea"/>
                <a:sym typeface="Wingdings" panose="05000000000000000000" pitchFamily="2" charset="2"/>
              </a:rPr>
              <a:t>C</a:t>
            </a:r>
            <a:r>
              <a:rPr lang="en-US" altLang="zh-CN" sz="2000" baseline="-25000" dirty="0" err="1">
                <a:latin typeface="+mn-ea"/>
                <a:ea typeface="+mn-ea"/>
                <a:sym typeface="Wingdings" panose="05000000000000000000" pitchFamily="2" charset="2"/>
              </a:rPr>
              <a:t>i</a:t>
            </a:r>
            <a:r>
              <a:rPr lang="en-US" altLang="zh-CN" sz="2000" baseline="-25000" dirty="0">
                <a:latin typeface="+mn-ea"/>
                <a:ea typeface="+mn-ea"/>
                <a:sym typeface="Wingdings" panose="05000000000000000000" pitchFamily="2" charset="2"/>
              </a:rPr>
              <a:t> </a:t>
            </a:r>
            <a:r>
              <a:rPr lang="en-US" altLang="zh-CN" sz="2000" dirty="0">
                <a:latin typeface="+mn-ea"/>
                <a:ea typeface="+mn-ea"/>
                <a:sym typeface="Wingdings" panose="05000000000000000000" pitchFamily="2" charset="2"/>
              </a:rPr>
              <a:t>, </a:t>
            </a:r>
            <a:r>
              <a:rPr lang="en-US" altLang="zh-CN" sz="2000" dirty="0">
                <a:latin typeface="+mn-ea"/>
                <a:ea typeface="+mn-ea"/>
              </a:rPr>
              <a:t>I</a:t>
            </a:r>
            <a:r>
              <a:rPr lang="en-US" altLang="zh-CN" sz="2000" baseline="-25000" dirty="0">
                <a:latin typeface="+mn-ea"/>
                <a:ea typeface="+mn-ea"/>
              </a:rPr>
              <a:t>i</a:t>
            </a:r>
            <a:r>
              <a:rPr lang="en-US" altLang="zh-CN" sz="2000" dirty="0">
                <a:latin typeface="+mn-ea"/>
                <a:ea typeface="+mn-ea"/>
                <a:sym typeface="Wingdings" panose="05000000000000000000" pitchFamily="2" charset="2"/>
              </a:rPr>
              <a:t>  </a:t>
            </a:r>
            <a:r>
              <a:rPr lang="en-US" altLang="zh-CN" sz="2000" dirty="0">
                <a:latin typeface="+mn-ea"/>
                <a:ea typeface="+mn-ea"/>
              </a:rPr>
              <a:t>I</a:t>
            </a:r>
            <a:r>
              <a:rPr lang="en-US" altLang="zh-CN" sz="2000" baseline="-25000" dirty="0">
                <a:latin typeface="+mn-ea"/>
                <a:ea typeface="+mn-ea"/>
              </a:rPr>
              <a:t>i+1 </a:t>
            </a:r>
            <a:r>
              <a:rPr lang="en-US" altLang="zh-CN" sz="2000" dirty="0">
                <a:latin typeface="+mn-ea"/>
                <a:ea typeface="+mn-ea"/>
              </a:rPr>
              <a:t>,</a:t>
            </a:r>
            <a:r>
              <a:rPr lang="en-US" altLang="zh-CN" sz="2000" dirty="0">
                <a:latin typeface="+mn-ea"/>
                <a:ea typeface="+mn-ea"/>
                <a:sym typeface="Wingdings" panose="05000000000000000000" pitchFamily="2" charset="2"/>
              </a:rPr>
              <a:t> C</a:t>
            </a:r>
            <a:r>
              <a:rPr lang="en-US" altLang="zh-CN" sz="2000" baseline="-25000" dirty="0">
                <a:latin typeface="+mn-ea"/>
                <a:ea typeface="+mn-ea"/>
                <a:sym typeface="Wingdings" panose="05000000000000000000" pitchFamily="2" charset="2"/>
              </a:rPr>
              <a:t>i</a:t>
            </a:r>
            <a:r>
              <a:rPr lang="en-US" altLang="zh-CN" sz="2000" dirty="0">
                <a:latin typeface="+mn-ea"/>
                <a:ea typeface="+mn-ea"/>
                <a:sym typeface="Wingdings" panose="05000000000000000000" pitchFamily="2" charset="2"/>
              </a:rPr>
              <a:t> P</a:t>
            </a:r>
            <a:r>
              <a:rPr lang="en-US" altLang="zh-CN" sz="2000" baseline="-25000" dirty="0">
                <a:latin typeface="+mn-ea"/>
                <a:ea typeface="+mn-ea"/>
                <a:sym typeface="Wingdings" panose="05000000000000000000" pitchFamily="2" charset="2"/>
              </a:rPr>
              <a:t>i  </a:t>
            </a:r>
            <a:r>
              <a:rPr lang="en-US" altLang="zh-CN" sz="2000" dirty="0">
                <a:latin typeface="+mn-ea"/>
                <a:ea typeface="+mn-ea"/>
                <a:sym typeface="Wingdings" panose="05000000000000000000" pitchFamily="2" charset="2"/>
              </a:rPr>
              <a:t>,</a:t>
            </a:r>
            <a:r>
              <a:rPr lang="en-US" altLang="zh-CN" sz="2000" baseline="-25000" dirty="0">
                <a:latin typeface="+mn-ea"/>
                <a:ea typeface="+mn-ea"/>
                <a:sym typeface="Wingdings" panose="05000000000000000000" pitchFamily="2" charset="2"/>
              </a:rPr>
              <a:t> </a:t>
            </a:r>
            <a:r>
              <a:rPr lang="en-US" altLang="zh-CN" sz="2000" dirty="0">
                <a:latin typeface="+mn-ea"/>
                <a:ea typeface="+mn-ea"/>
              </a:rPr>
              <a:t>C</a:t>
            </a:r>
            <a:r>
              <a:rPr lang="en-US" altLang="zh-CN" sz="2000" baseline="-25000" dirty="0">
                <a:latin typeface="+mn-ea"/>
                <a:ea typeface="+mn-ea"/>
              </a:rPr>
              <a:t>i</a:t>
            </a:r>
            <a:r>
              <a:rPr lang="en-US" altLang="zh-CN" sz="2000" dirty="0">
                <a:latin typeface="+mn-ea"/>
                <a:ea typeface="+mn-ea"/>
                <a:sym typeface="Wingdings" panose="05000000000000000000" pitchFamily="2" charset="2"/>
              </a:rPr>
              <a:t>C</a:t>
            </a:r>
            <a:r>
              <a:rPr lang="en-US" altLang="zh-CN" sz="2000" baseline="-25000" dirty="0">
                <a:latin typeface="+mn-ea"/>
                <a:ea typeface="+mn-ea"/>
                <a:sym typeface="Wingdings" panose="05000000000000000000" pitchFamily="2" charset="2"/>
              </a:rPr>
              <a:t>i+1 </a:t>
            </a:r>
            <a:r>
              <a:rPr lang="en-US" altLang="zh-CN" sz="2000" dirty="0">
                <a:latin typeface="+mn-ea"/>
                <a:ea typeface="+mn-ea"/>
                <a:sym typeface="Wingdings" panose="05000000000000000000" pitchFamily="2" charset="2"/>
              </a:rPr>
              <a:t>, </a:t>
            </a:r>
            <a:r>
              <a:rPr lang="en-US" altLang="zh-CN" sz="2000" dirty="0">
                <a:latin typeface="+mn-ea"/>
                <a:ea typeface="+mn-ea"/>
              </a:rPr>
              <a:t>P</a:t>
            </a:r>
            <a:r>
              <a:rPr lang="en-US" altLang="zh-CN" sz="2000" baseline="-25000" dirty="0">
                <a:latin typeface="+mn-ea"/>
                <a:ea typeface="+mn-ea"/>
              </a:rPr>
              <a:t>i</a:t>
            </a:r>
            <a:r>
              <a:rPr lang="en-US" altLang="zh-CN" sz="2000" dirty="0">
                <a:latin typeface="+mn-ea"/>
                <a:ea typeface="+mn-ea"/>
                <a:sym typeface="Wingdings" panose="05000000000000000000" pitchFamily="2" charset="2"/>
              </a:rPr>
              <a:t>  </a:t>
            </a:r>
            <a:r>
              <a:rPr lang="en-US" altLang="zh-CN" sz="2000" dirty="0">
                <a:latin typeface="+mn-ea"/>
                <a:ea typeface="+mn-ea"/>
              </a:rPr>
              <a:t>P</a:t>
            </a:r>
            <a:r>
              <a:rPr lang="en-US" altLang="zh-CN" sz="2000" baseline="-25000" dirty="0">
                <a:latin typeface="+mn-ea"/>
                <a:ea typeface="+mn-ea"/>
              </a:rPr>
              <a:t>i+1</a:t>
            </a:r>
          </a:p>
        </p:txBody>
      </p:sp>
      <p:sp>
        <p:nvSpPr>
          <p:cNvPr id="64" name="内容占位符 2"/>
          <p:cNvSpPr txBox="1"/>
          <p:nvPr/>
        </p:nvSpPr>
        <p:spPr>
          <a:xfrm>
            <a:off x="763794" y="4577382"/>
            <a:ext cx="2514600" cy="1928812"/>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Monotype Sorts" pitchFamily="2" charset="2"/>
              <a:buNone/>
            </a:pPr>
            <a:r>
              <a:rPr lang="zh-CN" altLang="en-US" sz="2400" dirty="0">
                <a:latin typeface="+mn-ea"/>
              </a:rPr>
              <a:t>例：程序段如下：</a:t>
            </a:r>
          </a:p>
          <a:p>
            <a:pPr>
              <a:buFont typeface="Monotype Sorts" pitchFamily="2" charset="2"/>
              <a:buNone/>
            </a:pPr>
            <a:r>
              <a:rPr lang="en-US" altLang="zh-CN" sz="2400" dirty="0">
                <a:latin typeface="+mn-ea"/>
              </a:rPr>
              <a:t>S</a:t>
            </a:r>
            <a:r>
              <a:rPr lang="en-US" altLang="zh-CN" sz="2400" baseline="-25000" dirty="0">
                <a:latin typeface="+mn-ea"/>
              </a:rPr>
              <a:t>1</a:t>
            </a:r>
            <a:r>
              <a:rPr lang="en-US" altLang="zh-CN" sz="2400" dirty="0">
                <a:latin typeface="+mn-ea"/>
              </a:rPr>
              <a:t>:	a:=x+2</a:t>
            </a:r>
          </a:p>
          <a:p>
            <a:pPr>
              <a:buFont typeface="Monotype Sorts" pitchFamily="2" charset="2"/>
              <a:buNone/>
            </a:pPr>
            <a:r>
              <a:rPr lang="en-US" altLang="zh-CN" sz="2400" dirty="0">
                <a:latin typeface="+mn-ea"/>
              </a:rPr>
              <a:t>S</a:t>
            </a:r>
            <a:r>
              <a:rPr lang="en-US" altLang="zh-CN" sz="2400" baseline="-25000" dirty="0">
                <a:latin typeface="+mn-ea"/>
              </a:rPr>
              <a:t>2</a:t>
            </a:r>
            <a:r>
              <a:rPr lang="en-US" altLang="zh-CN" sz="2400" dirty="0">
                <a:latin typeface="+mn-ea"/>
              </a:rPr>
              <a:t>:	b:=y+4</a:t>
            </a:r>
          </a:p>
          <a:p>
            <a:pPr>
              <a:buFont typeface="Monotype Sorts" pitchFamily="2" charset="2"/>
              <a:buNone/>
            </a:pPr>
            <a:r>
              <a:rPr lang="en-US" altLang="zh-CN" sz="2400" dirty="0">
                <a:latin typeface="+mn-ea"/>
              </a:rPr>
              <a:t>S</a:t>
            </a:r>
            <a:r>
              <a:rPr lang="en-US" altLang="zh-CN" sz="2400" baseline="-25000" dirty="0">
                <a:latin typeface="+mn-ea"/>
              </a:rPr>
              <a:t>3</a:t>
            </a:r>
            <a:r>
              <a:rPr lang="en-US" altLang="zh-CN" sz="2400" dirty="0">
                <a:latin typeface="+mn-ea"/>
              </a:rPr>
              <a:t>:	c:=a+b</a:t>
            </a:r>
          </a:p>
          <a:p>
            <a:pPr>
              <a:buFont typeface="Monotype Sorts" pitchFamily="2" charset="2"/>
              <a:buNone/>
            </a:pPr>
            <a:r>
              <a:rPr lang="en-US" altLang="zh-CN" sz="2400" dirty="0">
                <a:latin typeface="+mn-ea"/>
              </a:rPr>
              <a:t>S</a:t>
            </a:r>
            <a:r>
              <a:rPr lang="en-US" altLang="zh-CN" sz="2400" baseline="-25000" dirty="0">
                <a:latin typeface="+mn-ea"/>
              </a:rPr>
              <a:t>4</a:t>
            </a:r>
            <a:r>
              <a:rPr lang="en-US" altLang="zh-CN" sz="2400" dirty="0">
                <a:latin typeface="+mn-ea"/>
              </a:rPr>
              <a:t>:	d:=c+b</a:t>
            </a:r>
          </a:p>
        </p:txBody>
      </p:sp>
      <p:grpSp>
        <p:nvGrpSpPr>
          <p:cNvPr id="65" name="Group 39"/>
          <p:cNvGrpSpPr/>
          <p:nvPr/>
        </p:nvGrpSpPr>
        <p:grpSpPr bwMode="auto">
          <a:xfrm>
            <a:off x="3933557" y="4768991"/>
            <a:ext cx="2919413" cy="1371600"/>
            <a:chOff x="2304" y="1392"/>
            <a:chExt cx="2453" cy="1152"/>
          </a:xfrm>
          <a:solidFill>
            <a:srgbClr val="0000FF"/>
          </a:solidFill>
        </p:grpSpPr>
        <p:sp>
          <p:nvSpPr>
            <p:cNvPr id="66" name="Oval 15"/>
            <p:cNvSpPr>
              <a:spLocks noChangeArrowheads="1"/>
            </p:cNvSpPr>
            <p:nvPr/>
          </p:nvSpPr>
          <p:spPr bwMode="auto">
            <a:xfrm>
              <a:off x="2304" y="1392"/>
              <a:ext cx="336" cy="336"/>
            </a:xfrm>
            <a:prstGeom prst="ellipse">
              <a:avLst/>
            </a:prstGeom>
            <a:grpFill/>
            <a:ln w="28575">
              <a:solidFill>
                <a:schemeClr val="bg1">
                  <a:lumMod val="75000"/>
                </a:schemeClr>
              </a:solidFill>
              <a:round/>
            </a:ln>
            <a:effectLst/>
          </p:spPr>
          <p:txBody>
            <a:bodyPr wrap="none" lIns="92075" tIns="46038" rIns="92075" bIns="46038" anchor="ctr"/>
            <a:lstStyle/>
            <a:p>
              <a:pPr algn="ctr" eaLnBrk="1" hangingPunct="1">
                <a:buFont typeface="Monotype Sorts" pitchFamily="2" charset="2"/>
                <a:buNone/>
                <a:defRPr/>
              </a:pPr>
              <a:r>
                <a:rPr lang="en-US" altLang="zh-CN" dirty="0">
                  <a:solidFill>
                    <a:schemeClr val="bg1"/>
                  </a:solidFill>
                  <a:latin typeface="+mn-ea"/>
                </a:rPr>
                <a:t>S</a:t>
              </a:r>
              <a:r>
                <a:rPr lang="en-US" altLang="zh-CN" baseline="-25000" dirty="0">
                  <a:solidFill>
                    <a:schemeClr val="bg1"/>
                  </a:solidFill>
                  <a:latin typeface="+mn-ea"/>
                </a:rPr>
                <a:t>1</a:t>
              </a:r>
            </a:p>
          </p:txBody>
        </p:sp>
        <p:sp>
          <p:nvSpPr>
            <p:cNvPr id="67" name="Oval 22"/>
            <p:cNvSpPr>
              <a:spLocks noChangeArrowheads="1"/>
            </p:cNvSpPr>
            <p:nvPr/>
          </p:nvSpPr>
          <p:spPr bwMode="auto">
            <a:xfrm>
              <a:off x="2304" y="2208"/>
              <a:ext cx="336" cy="336"/>
            </a:xfrm>
            <a:prstGeom prst="ellipse">
              <a:avLst/>
            </a:prstGeom>
            <a:grp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solidFill>
                    <a:schemeClr val="bg1"/>
                  </a:solidFill>
                  <a:latin typeface="+mn-ea"/>
                  <a:ea typeface="+mn-ea"/>
                </a:rPr>
                <a:t>S</a:t>
              </a:r>
              <a:r>
                <a:rPr lang="en-US" altLang="zh-CN" sz="1800" baseline="-25000">
                  <a:solidFill>
                    <a:schemeClr val="bg1"/>
                  </a:solidFill>
                  <a:latin typeface="+mn-ea"/>
                  <a:ea typeface="+mn-ea"/>
                </a:rPr>
                <a:t>2</a:t>
              </a:r>
            </a:p>
          </p:txBody>
        </p:sp>
        <p:sp>
          <p:nvSpPr>
            <p:cNvPr id="68" name="Oval 23"/>
            <p:cNvSpPr>
              <a:spLocks noChangeArrowheads="1"/>
            </p:cNvSpPr>
            <p:nvPr/>
          </p:nvSpPr>
          <p:spPr bwMode="auto">
            <a:xfrm>
              <a:off x="3024" y="1824"/>
              <a:ext cx="336" cy="336"/>
            </a:xfrm>
            <a:prstGeom prst="ellipse">
              <a:avLst/>
            </a:prstGeom>
            <a:grp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solidFill>
                    <a:schemeClr val="bg1"/>
                  </a:solidFill>
                  <a:latin typeface="+mn-ea"/>
                  <a:ea typeface="+mn-ea"/>
                </a:rPr>
                <a:t>S</a:t>
              </a:r>
              <a:r>
                <a:rPr lang="en-US" altLang="zh-CN" sz="1800" baseline="-25000">
                  <a:solidFill>
                    <a:schemeClr val="bg1"/>
                  </a:solidFill>
                  <a:latin typeface="+mn-ea"/>
                  <a:ea typeface="+mn-ea"/>
                </a:rPr>
                <a:t>3</a:t>
              </a:r>
            </a:p>
          </p:txBody>
        </p:sp>
        <p:sp>
          <p:nvSpPr>
            <p:cNvPr id="69" name="Oval 24"/>
            <p:cNvSpPr>
              <a:spLocks noChangeArrowheads="1"/>
            </p:cNvSpPr>
            <p:nvPr/>
          </p:nvSpPr>
          <p:spPr bwMode="auto">
            <a:xfrm>
              <a:off x="3792" y="1824"/>
              <a:ext cx="336" cy="336"/>
            </a:xfrm>
            <a:prstGeom prst="ellipse">
              <a:avLst/>
            </a:prstGeom>
            <a:grpFill/>
            <a:ln w="28575">
              <a:solidFill>
                <a:schemeClr val="folHlink"/>
              </a:solidFill>
              <a:round/>
            </a:ln>
          </p:spPr>
          <p:txBody>
            <a:bodyPr wrap="none" lIns="92075" tIns="46038" rIns="92075" bIns="46038" anchor="ctr"/>
            <a:lstStyle>
              <a:lvl1pPr>
                <a:spcBef>
                  <a:spcPts val="575"/>
                </a:spcBef>
                <a:buClr>
                  <a:schemeClr val="accent1"/>
                </a:buClr>
                <a:buSzPct val="85000"/>
                <a:buFont typeface="Wingdings 2" panose="05020102010507070707" pitchFamily="18" charset="2"/>
                <a:buChar char=""/>
                <a:defRPr sz="2600">
                  <a:solidFill>
                    <a:schemeClr val="tx1"/>
                  </a:solidFill>
                  <a:latin typeface="Perpetua" panose="02020502060401020303" pitchFamily="18" charset="0"/>
                  <a:ea typeface="宋体" panose="02010600030101010101" pitchFamily="2" charset="-122"/>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anose="02020502060401020303" pitchFamily="18" charset="0"/>
                  <a:ea typeface="宋体" panose="02010600030101010101" pitchFamily="2" charset="-122"/>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anose="02020502060401020303" pitchFamily="18" charset="0"/>
                  <a:ea typeface="宋体" panose="02010600030101010101" pitchFamily="2" charset="-122"/>
                </a:defRPr>
              </a:lvl4pPr>
              <a:lvl5pPr marL="2057400" indent="-228600">
                <a:spcBef>
                  <a:spcPts val="375"/>
                </a:spcBef>
                <a:buClr>
                  <a:srgbClr val="A28E6A"/>
                </a:buClr>
                <a:buChar char="o"/>
                <a:defRPr sz="2000">
                  <a:solidFill>
                    <a:schemeClr val="tx1"/>
                  </a:solidFill>
                  <a:latin typeface="Perpetua" panose="02020502060401020303" pitchFamily="18" charset="0"/>
                  <a:ea typeface="宋体" panose="02010600030101010101" pitchFamily="2" charset="-122"/>
                </a:defRPr>
              </a:lvl5pPr>
              <a:lvl6pPr marL="25146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6pPr>
              <a:lvl7pPr marL="29718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7pPr>
              <a:lvl8pPr marL="34290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8pPr>
              <a:lvl9pPr marL="3886200" indent="-228600" eaLnBrk="0" fontAlgn="base" hangingPunct="0">
                <a:spcBef>
                  <a:spcPts val="375"/>
                </a:spcBef>
                <a:spcAft>
                  <a:spcPct val="0"/>
                </a:spcAft>
                <a:buClr>
                  <a:srgbClr val="A28E6A"/>
                </a:buClr>
                <a:buChar char="o"/>
                <a:defRPr sz="2000">
                  <a:solidFill>
                    <a:schemeClr val="tx1"/>
                  </a:solidFill>
                  <a:latin typeface="Perpetua" panose="02020502060401020303" pitchFamily="18" charset="0"/>
                  <a:ea typeface="宋体" panose="02010600030101010101" pitchFamily="2" charset="-122"/>
                </a:defRPr>
              </a:lvl9pPr>
            </a:lstStyle>
            <a:p>
              <a:pPr algn="ctr" eaLnBrk="1" hangingPunct="1">
                <a:spcBef>
                  <a:spcPct val="0"/>
                </a:spcBef>
                <a:buClrTx/>
                <a:buSzTx/>
                <a:buFont typeface="Monotype Sorts" pitchFamily="2" charset="2"/>
                <a:buNone/>
              </a:pPr>
              <a:r>
                <a:rPr lang="en-US" altLang="zh-CN" sz="1800">
                  <a:solidFill>
                    <a:schemeClr val="bg1"/>
                  </a:solidFill>
                  <a:latin typeface="+mn-ea"/>
                  <a:ea typeface="+mn-ea"/>
                </a:rPr>
                <a:t>S</a:t>
              </a:r>
              <a:r>
                <a:rPr lang="en-US" altLang="zh-CN" sz="1800" baseline="-25000">
                  <a:solidFill>
                    <a:schemeClr val="bg1"/>
                  </a:solidFill>
                  <a:latin typeface="+mn-ea"/>
                  <a:ea typeface="+mn-ea"/>
                </a:rPr>
                <a:t>4</a:t>
              </a:r>
            </a:p>
          </p:txBody>
        </p:sp>
        <p:cxnSp>
          <p:nvCxnSpPr>
            <p:cNvPr id="70" name="AutoShape 26"/>
            <p:cNvCxnSpPr>
              <a:cxnSpLocks noChangeShapeType="1"/>
              <a:stCxn id="67" idx="6"/>
              <a:endCxn id="68" idx="3"/>
            </p:cNvCxnSpPr>
            <p:nvPr/>
          </p:nvCxnSpPr>
          <p:spPr bwMode="auto">
            <a:xfrm flipV="1">
              <a:off x="2649" y="2120"/>
              <a:ext cx="424" cy="256"/>
            </a:xfrm>
            <a:prstGeom prst="straightConnector1">
              <a:avLst/>
            </a:prstGeom>
            <a:grpFill/>
            <a:ln w="28575">
              <a:solidFill>
                <a:schemeClr val="folHlink"/>
              </a:solidFill>
              <a:round/>
              <a:tailEnd type="triangle" w="med" len="med"/>
            </a:ln>
          </p:spPr>
        </p:cxnSp>
        <p:cxnSp>
          <p:nvCxnSpPr>
            <p:cNvPr id="71" name="AutoShape 27"/>
            <p:cNvCxnSpPr>
              <a:cxnSpLocks noChangeShapeType="1"/>
              <a:stCxn id="68" idx="6"/>
              <a:endCxn id="69" idx="2"/>
            </p:cNvCxnSpPr>
            <p:nvPr/>
          </p:nvCxnSpPr>
          <p:spPr bwMode="auto">
            <a:xfrm>
              <a:off x="3369" y="1992"/>
              <a:ext cx="414" cy="0"/>
            </a:xfrm>
            <a:prstGeom prst="straightConnector1">
              <a:avLst/>
            </a:prstGeom>
            <a:grpFill/>
            <a:ln w="28575">
              <a:solidFill>
                <a:schemeClr val="folHlink"/>
              </a:solidFill>
              <a:round/>
              <a:tailEnd type="triangle" w="med" len="med"/>
            </a:ln>
          </p:spPr>
        </p:cxnSp>
        <p:cxnSp>
          <p:nvCxnSpPr>
            <p:cNvPr id="72" name="AutoShape 32"/>
            <p:cNvCxnSpPr>
              <a:cxnSpLocks noChangeShapeType="1"/>
              <a:stCxn id="66" idx="5"/>
              <a:endCxn id="68" idx="1"/>
            </p:cNvCxnSpPr>
            <p:nvPr/>
          </p:nvCxnSpPr>
          <p:spPr bwMode="auto">
            <a:xfrm>
              <a:off x="2591" y="1688"/>
              <a:ext cx="482" cy="176"/>
            </a:xfrm>
            <a:prstGeom prst="straightConnector1">
              <a:avLst/>
            </a:prstGeom>
            <a:grpFill/>
            <a:ln w="28575">
              <a:solidFill>
                <a:schemeClr val="folHlink"/>
              </a:solidFill>
              <a:round/>
              <a:tailEnd type="triangle" w="med" len="med"/>
            </a:ln>
          </p:spPr>
        </p:cxnSp>
        <p:cxnSp>
          <p:nvCxnSpPr>
            <p:cNvPr id="73" name="AutoShape 35"/>
            <p:cNvCxnSpPr>
              <a:cxnSpLocks noChangeShapeType="1"/>
            </p:cNvCxnSpPr>
            <p:nvPr/>
          </p:nvCxnSpPr>
          <p:spPr bwMode="auto">
            <a:xfrm flipV="1">
              <a:off x="4128" y="1957"/>
              <a:ext cx="629" cy="11"/>
            </a:xfrm>
            <a:prstGeom prst="straightConnector1">
              <a:avLst/>
            </a:prstGeom>
            <a:grpFill/>
            <a:ln w="28575">
              <a:solidFill>
                <a:schemeClr val="folHlink"/>
              </a:solidFill>
              <a:round/>
              <a:tailEnd type="triangle" w="med" len="med"/>
            </a:ln>
          </p:spPr>
        </p:cxnSp>
      </p:grpSp>
      <p:pic>
        <p:nvPicPr>
          <p:cNvPr id="74" name="图片 7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16171" y="1360379"/>
            <a:ext cx="527050" cy="527050"/>
          </a:xfrm>
          <a:prstGeom prst="rect">
            <a:avLst/>
          </a:prstGeom>
          <a:ln>
            <a:noFill/>
          </a:ln>
          <a:effectLst>
            <a:softEdge rad="0"/>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一对一模型</a:t>
            </a:r>
          </a:p>
        </p:txBody>
      </p:sp>
      <p:sp>
        <p:nvSpPr>
          <p:cNvPr id="29" name="iśḷíḑe"/>
          <p:cNvSpPr/>
          <p:nvPr/>
        </p:nvSpPr>
        <p:spPr>
          <a:xfrm>
            <a:off x="829723" y="1148664"/>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01</a:t>
            </a:r>
            <a:endParaRPr lang="zh-CN" altLang="en-US" sz="2400" b="1" kern="0" dirty="0">
              <a:solidFill>
                <a:prstClr val="white"/>
              </a:solidFill>
            </a:endParaRPr>
          </a:p>
        </p:txBody>
      </p:sp>
      <p:sp>
        <p:nvSpPr>
          <p:cNvPr id="31" name="ïś1ïḑè"/>
          <p:cNvSpPr/>
          <p:nvPr/>
        </p:nvSpPr>
        <p:spPr>
          <a:xfrm>
            <a:off x="829723" y="2087689"/>
            <a:ext cx="774099" cy="77409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02</a:t>
            </a:r>
            <a:endParaRPr lang="zh-CN" altLang="en-US" sz="2400" b="1" kern="0" dirty="0">
              <a:solidFill>
                <a:prstClr val="white"/>
              </a:solidFill>
            </a:endParaRPr>
          </a:p>
        </p:txBody>
      </p:sp>
      <p:sp>
        <p:nvSpPr>
          <p:cNvPr id="32" name="iśḷíḑe"/>
          <p:cNvSpPr/>
          <p:nvPr/>
        </p:nvSpPr>
        <p:spPr>
          <a:xfrm>
            <a:off x="829723" y="3024315"/>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03</a:t>
            </a:r>
            <a:endParaRPr lang="zh-CN" altLang="en-US" sz="2400" b="1" kern="0" dirty="0">
              <a:solidFill>
                <a:prstClr val="white"/>
              </a:solidFill>
            </a:endParaRPr>
          </a:p>
        </p:txBody>
      </p:sp>
      <p:sp>
        <p:nvSpPr>
          <p:cNvPr id="34" name="ïś1ïḑè"/>
          <p:cNvSpPr/>
          <p:nvPr/>
        </p:nvSpPr>
        <p:spPr>
          <a:xfrm>
            <a:off x="829723" y="4037391"/>
            <a:ext cx="774099" cy="77409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04</a:t>
            </a:r>
            <a:endParaRPr lang="zh-CN" altLang="en-US" sz="2400" b="1" kern="0" dirty="0">
              <a:solidFill>
                <a:prstClr val="white"/>
              </a:solidFill>
            </a:endParaRPr>
          </a:p>
        </p:txBody>
      </p:sp>
      <p:sp>
        <p:nvSpPr>
          <p:cNvPr id="36" name="内容占位符 2"/>
          <p:cNvSpPr txBox="1"/>
          <p:nvPr/>
        </p:nvSpPr>
        <p:spPr>
          <a:xfrm>
            <a:off x="1779899" y="1184211"/>
            <a:ext cx="5168423" cy="52322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2000"/>
              </a:lnSpc>
              <a:buNone/>
            </a:pPr>
            <a:r>
              <a:rPr lang="zh-CN" altLang="en-US" sz="2400" dirty="0">
                <a:solidFill>
                  <a:srgbClr val="FF0000"/>
                </a:solidFill>
              </a:rPr>
              <a:t>每个用户级线程映射到一个内核线程。</a:t>
            </a:r>
          </a:p>
        </p:txBody>
      </p:sp>
      <p:sp>
        <p:nvSpPr>
          <p:cNvPr id="38" name="内容占位符 2"/>
          <p:cNvSpPr txBox="1"/>
          <p:nvPr/>
        </p:nvSpPr>
        <p:spPr>
          <a:xfrm>
            <a:off x="1779898" y="2220925"/>
            <a:ext cx="5788426" cy="3656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比多对一模型有更好的并发性。</a:t>
            </a:r>
          </a:p>
        </p:txBody>
      </p:sp>
      <p:sp>
        <p:nvSpPr>
          <p:cNvPr id="39" name="内容占位符 2"/>
          <p:cNvSpPr txBox="1"/>
          <p:nvPr/>
        </p:nvSpPr>
        <p:spPr>
          <a:xfrm>
            <a:off x="1779899" y="3155511"/>
            <a:ext cx="8819780" cy="3674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400" dirty="0"/>
              <a:t>允许多个线程并行运行在多个处理器上。</a:t>
            </a:r>
          </a:p>
        </p:txBody>
      </p:sp>
      <p:sp>
        <p:nvSpPr>
          <p:cNvPr id="40" name="内容占位符 2"/>
          <p:cNvSpPr txBox="1"/>
          <p:nvPr/>
        </p:nvSpPr>
        <p:spPr>
          <a:xfrm>
            <a:off x="1779898" y="4194941"/>
            <a:ext cx="6236638" cy="3434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创建一个</a:t>
            </a:r>
            <a:r>
              <a:rPr lang="en-US" altLang="zh-CN" sz="2400" dirty="0"/>
              <a:t>ULT</a:t>
            </a:r>
            <a:r>
              <a:rPr lang="zh-CN" altLang="en-US" sz="2400" dirty="0"/>
              <a:t>需要创建一个</a:t>
            </a:r>
            <a:r>
              <a:rPr lang="en-US" altLang="zh-CN" sz="2400" dirty="0"/>
              <a:t>KLT</a:t>
            </a:r>
            <a:r>
              <a:rPr lang="zh-CN" altLang="en-US" sz="2400" dirty="0"/>
              <a:t>，效率较差。</a:t>
            </a:r>
          </a:p>
        </p:txBody>
      </p:sp>
      <p:sp>
        <p:nvSpPr>
          <p:cNvPr id="42" name="iśḷíḑe"/>
          <p:cNvSpPr/>
          <p:nvPr/>
        </p:nvSpPr>
        <p:spPr>
          <a:xfrm>
            <a:off x="829723" y="5021836"/>
            <a:ext cx="774099" cy="774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defTabSz="1218565">
              <a:defRPr/>
            </a:pPr>
            <a:r>
              <a:rPr lang="en-US" altLang="zh-CN" sz="2400" b="1" kern="0" dirty="0">
                <a:solidFill>
                  <a:prstClr val="white"/>
                </a:solidFill>
              </a:rPr>
              <a:t>05</a:t>
            </a:r>
            <a:endParaRPr lang="zh-CN" altLang="en-US" sz="2400" b="1" kern="0" dirty="0">
              <a:solidFill>
                <a:prstClr val="white"/>
              </a:solidFill>
            </a:endParaRPr>
          </a:p>
        </p:txBody>
      </p:sp>
      <p:sp>
        <p:nvSpPr>
          <p:cNvPr id="44" name="内容占位符 2"/>
          <p:cNvSpPr txBox="1"/>
          <p:nvPr/>
        </p:nvSpPr>
        <p:spPr>
          <a:xfrm>
            <a:off x="1779899" y="5190611"/>
            <a:ext cx="2290026" cy="3674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例子：</a:t>
            </a:r>
          </a:p>
        </p:txBody>
      </p:sp>
      <p:sp>
        <p:nvSpPr>
          <p:cNvPr id="46" name="内容占位符 2"/>
          <p:cNvSpPr txBox="1"/>
          <p:nvPr/>
        </p:nvSpPr>
        <p:spPr>
          <a:xfrm>
            <a:off x="2832731" y="5050467"/>
            <a:ext cx="4775631" cy="10151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en-US" altLang="zh-CN" sz="2200" dirty="0"/>
              <a:t>Windows 95/98/NT/XP/2000</a:t>
            </a:r>
          </a:p>
          <a:p>
            <a:pPr marL="0" lvl="1" indent="0">
              <a:lnSpc>
                <a:spcPct val="132000"/>
              </a:lnSpc>
              <a:buClr>
                <a:srgbClr val="0000FF"/>
              </a:buClr>
              <a:buFont typeface="Wingdings" panose="05000000000000000000" pitchFamily="2" charset="2"/>
              <a:buChar char="Ø"/>
            </a:pPr>
            <a:r>
              <a:rPr lang="en-US" altLang="zh-CN" sz="2200" dirty="0"/>
              <a:t>Linux</a:t>
            </a:r>
          </a:p>
        </p:txBody>
      </p:sp>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l="360" t="25420" r="540" b="25180"/>
          <a:stretch>
            <a:fillRect/>
          </a:stretch>
        </p:blipFill>
        <p:spPr bwMode="auto">
          <a:xfrm>
            <a:off x="7324494" y="1415567"/>
            <a:ext cx="4321175" cy="1671638"/>
          </a:xfrm>
          <a:prstGeom prst="rect">
            <a:avLst/>
          </a:prstGeom>
          <a:noFill/>
          <a:ln w="38100" cmpd="dbl">
            <a:solidFill>
              <a:srgbClr val="CC66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内容占位符 2"/>
          <p:cNvSpPr txBox="1"/>
          <p:nvPr/>
        </p:nvSpPr>
        <p:spPr>
          <a:xfrm>
            <a:off x="7355676" y="5114484"/>
            <a:ext cx="4775631" cy="10151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32000"/>
              </a:lnSpc>
              <a:buClr>
                <a:srgbClr val="0000FF"/>
              </a:buClr>
              <a:buFont typeface="Wingdings" panose="05000000000000000000" pitchFamily="2" charset="2"/>
              <a:buChar char="Ø"/>
            </a:pPr>
            <a:r>
              <a:rPr lang="en-US" altLang="zh-CN" sz="2200" dirty="0"/>
              <a:t>Solaris 9 and later</a:t>
            </a:r>
          </a:p>
          <a:p>
            <a:pPr marL="0" lvl="1" indent="0">
              <a:lnSpc>
                <a:spcPct val="132000"/>
              </a:lnSpc>
              <a:buClr>
                <a:srgbClr val="0000FF"/>
              </a:buClr>
              <a:buFont typeface="Wingdings" panose="05000000000000000000" pitchFamily="2" charset="2"/>
              <a:buChar char="Ø"/>
            </a:pPr>
            <a:r>
              <a:rPr lang="en-US" altLang="zh-CN" sz="2200" dirty="0"/>
              <a:t>OS/2</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多对多模型</a:t>
            </a:r>
          </a:p>
        </p:txBody>
      </p:sp>
      <p:sp>
        <p:nvSpPr>
          <p:cNvPr id="221" name="i$lîďê"/>
          <p:cNvSpPr/>
          <p:nvPr/>
        </p:nvSpPr>
        <p:spPr>
          <a:xfrm>
            <a:off x="1802479" y="2342652"/>
            <a:ext cx="7279377" cy="392877"/>
          </a:xfrm>
          <a:prstGeom prst="rect">
            <a:avLst/>
          </a:prstGeom>
          <a:noFill/>
          <a:ln>
            <a:noFill/>
          </a:ln>
        </p:spPr>
        <p:txBody>
          <a:bodyPr wrap="square" lIns="91440" tIns="45720" rIns="91440" bIns="45720" anchor="ctr" anchorCtr="0">
            <a:noAutofit/>
          </a:bodyPr>
          <a:lstStyle/>
          <a:p>
            <a:r>
              <a:rPr lang="zh-CN" altLang="en-US" sz="2400" dirty="0"/>
              <a:t>允许操作系统创建足够多的</a:t>
            </a:r>
            <a:r>
              <a:rPr lang="en-US" altLang="zh-CN" sz="2400" dirty="0"/>
              <a:t>KLT</a:t>
            </a:r>
            <a:r>
              <a:rPr lang="zh-CN" altLang="en-US" sz="2400" dirty="0"/>
              <a:t>。</a:t>
            </a:r>
          </a:p>
        </p:txBody>
      </p:sp>
      <p:sp>
        <p:nvSpPr>
          <p:cNvPr id="222" name="î$ļíḋè"/>
          <p:cNvSpPr/>
          <p:nvPr/>
        </p:nvSpPr>
        <p:spPr>
          <a:xfrm>
            <a:off x="1802481" y="3731635"/>
            <a:ext cx="3506366" cy="1764809"/>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en-US" altLang="zh-CN" sz="2200" dirty="0"/>
              <a:t>Solaris 9 </a:t>
            </a:r>
            <a:r>
              <a:rPr lang="zh-CN" altLang="en-US" sz="2200" dirty="0"/>
              <a:t>以前的版本；</a:t>
            </a:r>
          </a:p>
          <a:p>
            <a:pPr marL="342900" indent="-342900">
              <a:lnSpc>
                <a:spcPct val="120000"/>
              </a:lnSpc>
              <a:buClr>
                <a:srgbClr val="FF0000"/>
              </a:buClr>
              <a:buFont typeface="Wingdings" panose="05000000000000000000" pitchFamily="2" charset="2"/>
              <a:buChar char="Ø"/>
            </a:pPr>
            <a:r>
              <a:rPr lang="zh-CN" altLang="en-US" sz="2200" dirty="0"/>
              <a:t>带有</a:t>
            </a:r>
            <a:r>
              <a:rPr lang="en-US" altLang="zh-CN" sz="2200" dirty="0" err="1"/>
              <a:t>ThreadFiber</a:t>
            </a:r>
            <a:r>
              <a:rPr lang="zh-CN" altLang="en-US" sz="2200" dirty="0"/>
              <a:t>开发包的</a:t>
            </a:r>
            <a:r>
              <a:rPr lang="en-US" altLang="zh-CN" sz="2200" dirty="0"/>
              <a:t>Windows NT/2000 </a:t>
            </a:r>
            <a:r>
              <a:rPr lang="zh-CN" altLang="en-US" sz="2200" dirty="0"/>
              <a:t>。</a:t>
            </a:r>
          </a:p>
        </p:txBody>
      </p:sp>
      <p:sp>
        <p:nvSpPr>
          <p:cNvPr id="223" name="ïṧḷïḋè"/>
          <p:cNvSpPr/>
          <p:nvPr/>
        </p:nvSpPr>
        <p:spPr>
          <a:xfrm>
            <a:off x="1802481" y="3218860"/>
            <a:ext cx="3696051" cy="415102"/>
          </a:xfrm>
          <a:prstGeom prst="rect">
            <a:avLst/>
          </a:prstGeom>
          <a:noFill/>
          <a:ln>
            <a:noFill/>
          </a:ln>
        </p:spPr>
        <p:txBody>
          <a:bodyPr wrap="square" lIns="91440" tIns="45720" rIns="91440" bIns="45720" anchor="ctr" anchorCtr="0">
            <a:noAutofit/>
          </a:bodyPr>
          <a:lstStyle/>
          <a:p>
            <a:r>
              <a:rPr lang="zh-CN" altLang="en-US" sz="2400" dirty="0">
                <a:solidFill>
                  <a:srgbClr val="0000FF"/>
                </a:solidFill>
              </a:rPr>
              <a:t>例子：</a:t>
            </a:r>
          </a:p>
        </p:txBody>
      </p:sp>
      <p:sp>
        <p:nvSpPr>
          <p:cNvPr id="225" name="íšḻíḑê"/>
          <p:cNvSpPr/>
          <p:nvPr/>
        </p:nvSpPr>
        <p:spPr>
          <a:xfrm>
            <a:off x="1802480" y="1361556"/>
            <a:ext cx="8957256" cy="405747"/>
          </a:xfrm>
          <a:prstGeom prst="rect">
            <a:avLst/>
          </a:prstGeom>
          <a:noFill/>
          <a:ln>
            <a:noFill/>
          </a:ln>
        </p:spPr>
        <p:txBody>
          <a:bodyPr wrap="square" lIns="91440" tIns="45720" rIns="91440" bIns="45720" anchor="ctr" anchorCtr="0">
            <a:noAutofit/>
          </a:bodyPr>
          <a:lstStyle/>
          <a:p>
            <a:r>
              <a:rPr lang="zh-CN" altLang="en-US" sz="2400" dirty="0">
                <a:solidFill>
                  <a:srgbClr val="FF0000"/>
                </a:solidFill>
              </a:rPr>
              <a:t>多个用户级线程映射为相等或小于数目的内核线程。</a:t>
            </a:r>
          </a:p>
        </p:txBody>
      </p:sp>
      <p:sp>
        <p:nvSpPr>
          <p:cNvPr id="226" name="îSļiḓè"/>
          <p:cNvSpPr/>
          <p:nvPr/>
        </p:nvSpPr>
        <p:spPr>
          <a:xfrm>
            <a:off x="1118977" y="1347994"/>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7" name="íṥḻîḓe"/>
          <p:cNvSpPr/>
          <p:nvPr/>
        </p:nvSpPr>
        <p:spPr>
          <a:xfrm>
            <a:off x="1118977" y="3136258"/>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8" name="îşļiḓè"/>
          <p:cNvSpPr/>
          <p:nvPr/>
        </p:nvSpPr>
        <p:spPr>
          <a:xfrm>
            <a:off x="1118977" y="2242126"/>
            <a:ext cx="627867" cy="627867"/>
          </a:xfrm>
          <a:prstGeom prst="ellipse">
            <a:avLst/>
          </a:prstGeom>
          <a:solidFill>
            <a:srgbClr val="00005C"/>
          </a:solidFill>
          <a:ln>
            <a:solidFill>
              <a:srgbClr val="00005C"/>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29" name="îṡḷíďe"/>
          <p:cNvSpPr/>
          <p:nvPr/>
        </p:nvSpPr>
        <p:spPr>
          <a:xfrm>
            <a:off x="1309232" y="1544132"/>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sp>
        <p:nvSpPr>
          <p:cNvPr id="230" name="íSlíḋe"/>
          <p:cNvSpPr/>
          <p:nvPr/>
        </p:nvSpPr>
        <p:spPr>
          <a:xfrm>
            <a:off x="1309231" y="2464143"/>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sp>
        <p:nvSpPr>
          <p:cNvPr id="231" name="ïśḷïḓe"/>
          <p:cNvSpPr/>
          <p:nvPr/>
        </p:nvSpPr>
        <p:spPr>
          <a:xfrm>
            <a:off x="1338170" y="3325718"/>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a:effectLst/>
        </p:spPr>
        <p:txBody>
          <a:bodyPr wrap="square" lIns="91440" tIns="45720" rIns="91440" bIns="45720" anchor="ctr">
            <a:normAutofit fontScale="25000" lnSpcReduction="20000"/>
          </a:bodyPr>
          <a:lstStyle/>
          <a:p>
            <a:pPr algn="ctr"/>
            <a:endParaRPr/>
          </a:p>
        </p:txBody>
      </p:sp>
      <p:pic>
        <p:nvPicPr>
          <p:cNvPr id="23" name="Picture 7"/>
          <p:cNvPicPr>
            <a:picLocks noChangeAspect="1" noChangeArrowheads="1"/>
          </p:cNvPicPr>
          <p:nvPr/>
        </p:nvPicPr>
        <p:blipFill>
          <a:blip r:embed="rId2" cstate="print">
            <a:extLst>
              <a:ext uri="{28A0092B-C50C-407E-A947-70E740481C1C}">
                <a14:useLocalDpi xmlns:a14="http://schemas.microsoft.com/office/drawing/2010/main" val="0"/>
              </a:ext>
            </a:extLst>
          </a:blip>
          <a:srcRect l="6703" t="838" r="6912" b="838"/>
          <a:stretch>
            <a:fillRect/>
          </a:stretch>
        </p:blipFill>
        <p:spPr bwMode="auto">
          <a:xfrm>
            <a:off x="7016072" y="3325718"/>
            <a:ext cx="3606800" cy="2249805"/>
          </a:xfrm>
          <a:prstGeom prst="rect">
            <a:avLst/>
          </a:prstGeom>
          <a:noFill/>
          <a:ln w="38100" cmpd="dbl">
            <a:solidFill>
              <a:srgbClr val="CC66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sp>
        <p:nvSpPr>
          <p:cNvPr id="20" name="矩形 19"/>
          <p:cNvSpPr/>
          <p:nvPr/>
        </p:nvSpPr>
        <p:spPr>
          <a:xfrm>
            <a:off x="771525" y="257830"/>
            <a:ext cx="4334841" cy="523220"/>
          </a:xfrm>
          <a:prstGeom prst="rect">
            <a:avLst/>
          </a:prstGeom>
        </p:spPr>
        <p:txBody>
          <a:bodyPr wrap="none">
            <a:spAutoFit/>
          </a:bodyPr>
          <a:lstStyle/>
          <a:p>
            <a:r>
              <a:rPr lang="zh-CN" altLang="en-US" sz="2800" b="1" dirty="0">
                <a:solidFill>
                  <a:schemeClr val="bg1"/>
                </a:solidFill>
              </a:rPr>
              <a:t>学而时习之（第</a:t>
            </a:r>
            <a:r>
              <a:rPr lang="en-US" altLang="zh-CN" sz="2800" b="1" dirty="0">
                <a:solidFill>
                  <a:schemeClr val="bg1"/>
                </a:solidFill>
              </a:rPr>
              <a:t>2</a:t>
            </a:r>
            <a:r>
              <a:rPr lang="zh-CN" altLang="en-US" sz="2800" b="1" dirty="0">
                <a:solidFill>
                  <a:schemeClr val="bg1"/>
                </a:solidFill>
              </a:rPr>
              <a:t>章总结）</a:t>
            </a: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graphicFrame>
        <p:nvGraphicFramePr>
          <p:cNvPr id="8" name="表格 7"/>
          <p:cNvGraphicFramePr/>
          <p:nvPr>
            <p:custDataLst>
              <p:tags r:id="rId1"/>
            </p:custDataLst>
          </p:nvPr>
        </p:nvGraphicFramePr>
        <p:xfrm>
          <a:off x="508000" y="1658960"/>
          <a:ext cx="3973848" cy="4754718"/>
        </p:xfrm>
        <a:graphic>
          <a:graphicData uri="http://schemas.openxmlformats.org/drawingml/2006/table">
            <a:tbl>
              <a:tblPr firstRow="1" bandRow="1">
                <a:tableStyleId>{72833802-FEF1-4C79-8D5D-14CF1EAF98D9}</a:tableStyleId>
              </a:tblPr>
              <a:tblGrid>
                <a:gridCol w="1162676">
                  <a:extLst>
                    <a:ext uri="{9D8B030D-6E8A-4147-A177-3AD203B41FA5}">
                      <a16:colId xmlns:a16="http://schemas.microsoft.com/office/drawing/2014/main" val="20000"/>
                    </a:ext>
                  </a:extLst>
                </a:gridCol>
                <a:gridCol w="2811172">
                  <a:extLst>
                    <a:ext uri="{9D8B030D-6E8A-4147-A177-3AD203B41FA5}">
                      <a16:colId xmlns:a16="http://schemas.microsoft.com/office/drawing/2014/main" val="20001"/>
                    </a:ext>
                  </a:extLst>
                </a:gridCol>
              </a:tblGrid>
              <a:tr h="479689">
                <a:tc>
                  <a:txBody>
                    <a:bodyPr/>
                    <a:lstStyle/>
                    <a:p>
                      <a:pPr indent="0" algn="ctr">
                        <a:lnSpc>
                          <a:spcPct val="100000"/>
                        </a:lnSpc>
                        <a:buNone/>
                      </a:pPr>
                      <a:r>
                        <a:rPr lang="en-US" sz="1600" b="0" kern="1200" dirty="0">
                          <a:solidFill>
                            <a:schemeClr val="tx1"/>
                          </a:solidFill>
                          <a:latin typeface="+mn-ea"/>
                          <a:ea typeface="+mn-ea"/>
                          <a:cs typeface="+mn-cs"/>
                        </a:rPr>
                        <a:t>第1章</a:t>
                      </a:r>
                      <a:endParaRPr lang="en-US" altLang="en-US" sz="1600" b="0" kern="1200" dirty="0">
                        <a:solidFill>
                          <a:schemeClr val="tx1"/>
                        </a:solidFill>
                        <a:latin typeface="+mn-ea"/>
                        <a:ea typeface="+mn-ea"/>
                        <a:cs typeface="+mn-cs"/>
                      </a:endParaRPr>
                    </a:p>
                  </a:txBody>
                  <a:tcPr marL="51435" marR="51435" marT="0" marB="0" anchor="ctr">
                    <a:solidFill>
                      <a:schemeClr val="bg1"/>
                    </a:solidFill>
                  </a:tcPr>
                </a:tc>
                <a:tc>
                  <a:txBody>
                    <a:bodyPr/>
                    <a:lstStyle/>
                    <a:p>
                      <a:pPr indent="0" algn="l">
                        <a:lnSpc>
                          <a:spcPct val="100000"/>
                        </a:lnSpc>
                        <a:buNone/>
                      </a:pPr>
                      <a:r>
                        <a:rPr lang="en-US" sz="1600" b="0" kern="1200" dirty="0" err="1">
                          <a:solidFill>
                            <a:schemeClr val="tx1"/>
                          </a:solidFill>
                          <a:latin typeface="+mn-ea"/>
                          <a:ea typeface="+mn-ea"/>
                          <a:cs typeface="+mn-cs"/>
                        </a:rPr>
                        <a:t>操作系统引论</a:t>
                      </a:r>
                      <a:endParaRPr lang="en-US" altLang="en-US" sz="1600" b="0" kern="1200" dirty="0">
                        <a:solidFill>
                          <a:schemeClr val="tx1"/>
                        </a:solidFill>
                        <a:latin typeface="+mn-ea"/>
                        <a:ea typeface="+mn-ea"/>
                        <a:cs typeface="+mn-cs"/>
                      </a:endParaRPr>
                    </a:p>
                  </a:txBody>
                  <a:tcPr marL="51435" marR="51435" marT="0" marB="0" anchor="ctr">
                    <a:solidFill>
                      <a:schemeClr val="bg1"/>
                    </a:solidFill>
                  </a:tcPr>
                </a:tc>
                <a:extLst>
                  <a:ext uri="{0D108BD9-81ED-4DB2-BD59-A6C34878D82A}">
                    <a16:rowId xmlns:a16="http://schemas.microsoft.com/office/drawing/2014/main" val="10000"/>
                  </a:ext>
                </a:extLst>
              </a:tr>
              <a:tr h="379534">
                <a:tc>
                  <a:txBody>
                    <a:bodyPr/>
                    <a:lstStyle/>
                    <a:p>
                      <a:pPr indent="0" algn="ctr">
                        <a:lnSpc>
                          <a:spcPct val="100000"/>
                        </a:lnSpc>
                        <a:buNone/>
                      </a:pPr>
                      <a:r>
                        <a:rPr lang="en-US" sz="1600" b="1" kern="1200" dirty="0">
                          <a:solidFill>
                            <a:schemeClr val="bg1"/>
                          </a:solidFill>
                          <a:latin typeface="+mn-ea"/>
                          <a:ea typeface="+mn-ea"/>
                          <a:cs typeface="+mn-cs"/>
                        </a:rPr>
                        <a:t>第2章</a:t>
                      </a:r>
                      <a:endParaRPr lang="en-US" altLang="en-US" sz="1600" b="1" kern="1200" dirty="0">
                        <a:solidFill>
                          <a:schemeClr val="bg1"/>
                        </a:solidFill>
                        <a:latin typeface="+mn-ea"/>
                        <a:ea typeface="+mn-ea"/>
                        <a:cs typeface="+mn-cs"/>
                      </a:endParaRPr>
                    </a:p>
                  </a:txBody>
                  <a:tcPr marL="51435" marR="51435" marT="0" marB="0" anchor="ctr">
                    <a:solidFill>
                      <a:schemeClr val="accent2"/>
                    </a:solidFill>
                  </a:tcPr>
                </a:tc>
                <a:tc>
                  <a:txBody>
                    <a:bodyPr/>
                    <a:lstStyle/>
                    <a:p>
                      <a:pPr indent="0" algn="l">
                        <a:lnSpc>
                          <a:spcPct val="100000"/>
                        </a:lnSpc>
                        <a:buNone/>
                      </a:pPr>
                      <a:r>
                        <a:rPr lang="en-US" sz="1600" b="1" kern="1200" dirty="0" err="1">
                          <a:solidFill>
                            <a:schemeClr val="bg1"/>
                          </a:solidFill>
                          <a:latin typeface="+mn-ea"/>
                          <a:ea typeface="+mn-ea"/>
                          <a:cs typeface="+mn-cs"/>
                        </a:rPr>
                        <a:t>进程的描述与控制</a:t>
                      </a:r>
                      <a:endParaRPr lang="en-US" altLang="en-US" sz="1600" b="1" kern="1200" dirty="0">
                        <a:solidFill>
                          <a:schemeClr val="bg1"/>
                        </a:solidFill>
                        <a:latin typeface="+mn-ea"/>
                        <a:ea typeface="+mn-ea"/>
                        <a:cs typeface="+mn-cs"/>
                      </a:endParaRPr>
                    </a:p>
                  </a:txBody>
                  <a:tcPr marL="51435" marR="51435" marT="0" marB="0" anchor="ctr">
                    <a:solidFill>
                      <a:schemeClr val="accent2"/>
                    </a:solidFill>
                  </a:tcPr>
                </a:tc>
                <a:extLst>
                  <a:ext uri="{0D108BD9-81ED-4DB2-BD59-A6C34878D82A}">
                    <a16:rowId xmlns:a16="http://schemas.microsoft.com/office/drawing/2014/main" val="10001"/>
                  </a:ext>
                </a:extLst>
              </a:tr>
              <a:tr h="379534">
                <a:tc>
                  <a:txBody>
                    <a:bodyPr/>
                    <a:lstStyle/>
                    <a:p>
                      <a:pPr indent="0" algn="ctr">
                        <a:lnSpc>
                          <a:spcPct val="100000"/>
                        </a:lnSpc>
                        <a:buNone/>
                      </a:pPr>
                      <a:r>
                        <a:rPr lang="en-US" sz="1600">
                          <a:latin typeface="+mn-ea"/>
                          <a:ea typeface="+mn-ea"/>
                        </a:rPr>
                        <a:t>第3章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处理机调度与死锁</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2"/>
                  </a:ext>
                </a:extLst>
              </a:tr>
              <a:tr h="379534">
                <a:tc>
                  <a:txBody>
                    <a:bodyPr/>
                    <a:lstStyle/>
                    <a:p>
                      <a:pPr indent="0" algn="ctr">
                        <a:lnSpc>
                          <a:spcPct val="100000"/>
                        </a:lnSpc>
                        <a:buNone/>
                      </a:pPr>
                      <a:r>
                        <a:rPr lang="en-US" sz="1600">
                          <a:latin typeface="+mn-ea"/>
                          <a:ea typeface="+mn-ea"/>
                        </a:rPr>
                        <a:t>第4章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进程同步</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3"/>
                  </a:ext>
                </a:extLst>
              </a:tr>
              <a:tr h="379534">
                <a:tc>
                  <a:txBody>
                    <a:bodyPr/>
                    <a:lstStyle/>
                    <a:p>
                      <a:pPr indent="0" algn="ctr">
                        <a:lnSpc>
                          <a:spcPct val="100000"/>
                        </a:lnSpc>
                        <a:buNone/>
                      </a:pPr>
                      <a:r>
                        <a:rPr lang="en-US" sz="1600">
                          <a:latin typeface="+mn-ea"/>
                          <a:ea typeface="+mn-ea"/>
                        </a:rPr>
                        <a:t>第5章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存储器管理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4"/>
                  </a:ext>
                </a:extLst>
              </a:tr>
              <a:tr h="379534">
                <a:tc>
                  <a:txBody>
                    <a:bodyPr/>
                    <a:lstStyle/>
                    <a:p>
                      <a:pPr indent="0" algn="ctr">
                        <a:lnSpc>
                          <a:spcPct val="100000"/>
                        </a:lnSpc>
                        <a:buNone/>
                      </a:pPr>
                      <a:r>
                        <a:rPr lang="en-US" sz="1600">
                          <a:latin typeface="+mn-ea"/>
                          <a:ea typeface="+mn-ea"/>
                        </a:rPr>
                        <a:t>第6章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虚拟存储器</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5"/>
                  </a:ext>
                </a:extLst>
              </a:tr>
              <a:tr h="379534">
                <a:tc>
                  <a:txBody>
                    <a:bodyPr/>
                    <a:lstStyle/>
                    <a:p>
                      <a:pPr indent="0" algn="ctr">
                        <a:lnSpc>
                          <a:spcPct val="100000"/>
                        </a:lnSpc>
                        <a:buNone/>
                      </a:pPr>
                      <a:r>
                        <a:rPr lang="en-US" sz="1600">
                          <a:latin typeface="+mn-ea"/>
                          <a:ea typeface="+mn-ea"/>
                        </a:rPr>
                        <a:t>第7章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输入/输出系统</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6"/>
                  </a:ext>
                </a:extLst>
              </a:tr>
              <a:tr h="379534">
                <a:tc>
                  <a:txBody>
                    <a:bodyPr/>
                    <a:lstStyle/>
                    <a:p>
                      <a:pPr indent="0" algn="ctr">
                        <a:lnSpc>
                          <a:spcPct val="100000"/>
                        </a:lnSpc>
                        <a:buNone/>
                      </a:pPr>
                      <a:r>
                        <a:rPr lang="en-US" sz="1600">
                          <a:latin typeface="+mn-ea"/>
                          <a:ea typeface="+mn-ea"/>
                        </a:rPr>
                        <a:t>第8章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文件管理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7"/>
                  </a:ext>
                </a:extLst>
              </a:tr>
              <a:tr h="379534">
                <a:tc>
                  <a:txBody>
                    <a:bodyPr/>
                    <a:lstStyle/>
                    <a:p>
                      <a:pPr indent="0" algn="ctr">
                        <a:lnSpc>
                          <a:spcPct val="100000"/>
                        </a:lnSpc>
                        <a:buNone/>
                      </a:pPr>
                      <a:r>
                        <a:rPr lang="en-US" sz="1600">
                          <a:latin typeface="+mn-ea"/>
                          <a:ea typeface="+mn-ea"/>
                        </a:rPr>
                        <a:t>第9章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磁盘存储器管理</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8"/>
                  </a:ext>
                </a:extLst>
              </a:tr>
              <a:tr h="379534">
                <a:tc>
                  <a:txBody>
                    <a:bodyPr/>
                    <a:lstStyle/>
                    <a:p>
                      <a:pPr indent="0" algn="ctr">
                        <a:lnSpc>
                          <a:spcPct val="100000"/>
                        </a:lnSpc>
                        <a:buNone/>
                      </a:pPr>
                      <a:r>
                        <a:rPr lang="en-US" sz="1600">
                          <a:latin typeface="+mn-ea"/>
                          <a:ea typeface="+mn-ea"/>
                        </a:rPr>
                        <a:t>第10章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多处理机操作系统</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09"/>
                  </a:ext>
                </a:extLst>
              </a:tr>
              <a:tr h="379534">
                <a:tc>
                  <a:txBody>
                    <a:bodyPr/>
                    <a:lstStyle/>
                    <a:p>
                      <a:pPr indent="0" algn="ctr">
                        <a:lnSpc>
                          <a:spcPct val="100000"/>
                        </a:lnSpc>
                        <a:buNone/>
                      </a:pPr>
                      <a:r>
                        <a:rPr lang="en-US" sz="1600">
                          <a:latin typeface="+mn-ea"/>
                          <a:ea typeface="+mn-ea"/>
                        </a:rPr>
                        <a:t>第11章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a:latin typeface="+mn-ea"/>
                          <a:ea typeface="+mn-ea"/>
                        </a:rPr>
                        <a:t>虚拟化和云计算</a:t>
                      </a:r>
                      <a:endParaRPr lang="en-US" altLang="en-US" sz="1600" b="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10"/>
                  </a:ext>
                </a:extLst>
              </a:tr>
              <a:tr h="479689">
                <a:tc>
                  <a:txBody>
                    <a:bodyPr/>
                    <a:lstStyle/>
                    <a:p>
                      <a:pPr indent="0" algn="ctr">
                        <a:lnSpc>
                          <a:spcPct val="100000"/>
                        </a:lnSpc>
                        <a:buNone/>
                      </a:pPr>
                      <a:r>
                        <a:rPr lang="en-US" sz="1600">
                          <a:latin typeface="+mn-ea"/>
                          <a:ea typeface="+mn-ea"/>
                        </a:rPr>
                        <a:t>第12章</a:t>
                      </a:r>
                      <a:endParaRPr lang="en-US" altLang="en-US" sz="1600" b="0">
                        <a:solidFill>
                          <a:srgbClr val="000000"/>
                        </a:solidFill>
                        <a:latin typeface="+mn-ea"/>
                        <a:ea typeface="+mn-ea"/>
                        <a:cs typeface="华文楷体" panose="02010600040101010101" charset="-122"/>
                      </a:endParaRPr>
                    </a:p>
                  </a:txBody>
                  <a:tcPr marL="51435" marR="51435" marT="0" marB="0" anchor="ctr"/>
                </a:tc>
                <a:tc>
                  <a:txBody>
                    <a:bodyPr/>
                    <a:lstStyle/>
                    <a:p>
                      <a:pPr indent="0" algn="l">
                        <a:lnSpc>
                          <a:spcPct val="100000"/>
                        </a:lnSpc>
                        <a:buNone/>
                      </a:pPr>
                      <a:r>
                        <a:rPr lang="en-US" sz="1600" dirty="0" err="1">
                          <a:latin typeface="+mn-ea"/>
                          <a:ea typeface="+mn-ea"/>
                        </a:rPr>
                        <a:t>保护和安全</a:t>
                      </a:r>
                      <a:endParaRPr lang="en-US" altLang="en-US" sz="1600" b="0" dirty="0">
                        <a:solidFill>
                          <a:srgbClr val="000000"/>
                        </a:solidFill>
                        <a:latin typeface="+mn-ea"/>
                        <a:ea typeface="+mn-ea"/>
                        <a:cs typeface="华文楷体" panose="02010600040101010101" charset="-122"/>
                      </a:endParaRPr>
                    </a:p>
                  </a:txBody>
                  <a:tcPr marL="51435" marR="51435" marT="0" marB="0" anchor="ctr"/>
                </a:tc>
                <a:extLst>
                  <a:ext uri="{0D108BD9-81ED-4DB2-BD59-A6C34878D82A}">
                    <a16:rowId xmlns:a16="http://schemas.microsoft.com/office/drawing/2014/main" val="10011"/>
                  </a:ext>
                </a:extLst>
              </a:tr>
            </a:tbl>
          </a:graphicData>
        </a:graphic>
      </p:graphicFrame>
      <p:pic>
        <p:nvPicPr>
          <p:cNvPr id="2" name="图片 1" descr="第2章 知识导图"/>
          <p:cNvPicPr>
            <a:picLocks noChangeAspect="1"/>
          </p:cNvPicPr>
          <p:nvPr/>
        </p:nvPicPr>
        <p:blipFill>
          <a:blip r:embed="rId4"/>
          <a:stretch>
            <a:fillRect/>
          </a:stretch>
        </p:blipFill>
        <p:spPr>
          <a:xfrm>
            <a:off x="4729480" y="1512570"/>
            <a:ext cx="7071995" cy="5048885"/>
          </a:xfrm>
          <a:prstGeom prst="rect">
            <a:avLst/>
          </a:prstGeom>
        </p:spPr>
      </p:pic>
      <p:sp>
        <p:nvSpPr>
          <p:cNvPr id="3" name="前凸带形 3"/>
          <p:cNvSpPr/>
          <p:nvPr/>
        </p:nvSpPr>
        <p:spPr>
          <a:xfrm>
            <a:off x="4839289" y="6193338"/>
            <a:ext cx="2503290" cy="557296"/>
          </a:xfrm>
          <a:prstGeom prst="ribbon">
            <a:avLst>
              <a:gd name="adj1" fmla="val 16667"/>
              <a:gd name="adj2" fmla="val 67555"/>
            </a:avLst>
          </a:prstGeom>
          <a:solidFill>
            <a:srgbClr val="00005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mn-ea"/>
              </a:rPr>
              <a:t>本章学习结束</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第一次作业</a:t>
            </a:r>
          </a:p>
        </p:txBody>
      </p:sp>
      <p:sp>
        <p:nvSpPr>
          <p:cNvPr id="7" name="流程图: 预定义过程 6"/>
          <p:cNvSpPr/>
          <p:nvPr/>
        </p:nvSpPr>
        <p:spPr>
          <a:xfrm>
            <a:off x="1863361" y="1615705"/>
            <a:ext cx="741045" cy="512445"/>
          </a:xfrm>
          <a:prstGeom prst="flowChartPredefined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a:t>
            </a:r>
          </a:p>
        </p:txBody>
      </p:sp>
      <p:sp>
        <p:nvSpPr>
          <p:cNvPr id="8" name="立方体 7"/>
          <p:cNvSpPr/>
          <p:nvPr/>
        </p:nvSpPr>
        <p:spPr>
          <a:xfrm>
            <a:off x="1865630" y="4406024"/>
            <a:ext cx="776605" cy="776605"/>
          </a:xfrm>
          <a:prstGeom prst="cube">
            <a:avLst/>
          </a:prstGeom>
          <a:solidFill>
            <a:srgbClr val="FFFF00"/>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21</a:t>
            </a:r>
          </a:p>
        </p:txBody>
      </p:sp>
      <p:sp>
        <p:nvSpPr>
          <p:cNvPr id="10" name="矩形 9"/>
          <p:cNvSpPr/>
          <p:nvPr/>
        </p:nvSpPr>
        <p:spPr>
          <a:xfrm>
            <a:off x="1431561" y="1372500"/>
            <a:ext cx="9288780" cy="2520315"/>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1" name="文本框 10"/>
          <p:cNvSpPr txBox="1"/>
          <p:nvPr/>
        </p:nvSpPr>
        <p:spPr>
          <a:xfrm>
            <a:off x="708285" y="2104685"/>
            <a:ext cx="492443" cy="861774"/>
          </a:xfrm>
          <a:prstGeom prst="rect">
            <a:avLst/>
          </a:prstGeom>
          <a:noFill/>
        </p:spPr>
        <p:txBody>
          <a:bodyPr vert="eaVert" wrap="none" rtlCol="0">
            <a:spAutoFit/>
          </a:bodyPr>
          <a:lstStyle/>
          <a:p>
            <a:r>
              <a:rPr lang="zh-CN" altLang="en-US" sz="2000" dirty="0">
                <a:solidFill>
                  <a:schemeClr val="tx1"/>
                </a:solidFill>
                <a:latin typeface="+mn-ea"/>
              </a:rPr>
              <a:t>简答题</a:t>
            </a:r>
          </a:p>
        </p:txBody>
      </p:sp>
      <p:sp>
        <p:nvSpPr>
          <p:cNvPr id="14" name="矩形 13"/>
          <p:cNvSpPr/>
          <p:nvPr/>
        </p:nvSpPr>
        <p:spPr>
          <a:xfrm>
            <a:off x="1451610" y="4320934"/>
            <a:ext cx="9288780" cy="946150"/>
          </a:xfrm>
          <a:prstGeom prst="rect">
            <a:avLst/>
          </a:prstGeom>
          <a:noFill/>
          <a:ln>
            <a:solidFill>
              <a:srgbClr val="0000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5" name="文本框 14"/>
          <p:cNvSpPr txBox="1"/>
          <p:nvPr/>
        </p:nvSpPr>
        <p:spPr>
          <a:xfrm>
            <a:off x="708285" y="4110765"/>
            <a:ext cx="492443" cy="1374735"/>
          </a:xfrm>
          <a:prstGeom prst="rect">
            <a:avLst/>
          </a:prstGeom>
          <a:noFill/>
        </p:spPr>
        <p:txBody>
          <a:bodyPr vert="eaVert" wrap="none" rtlCol="0">
            <a:spAutoFit/>
          </a:bodyPr>
          <a:lstStyle/>
          <a:p>
            <a:r>
              <a:rPr lang="zh-CN" altLang="en-US" sz="2000" dirty="0">
                <a:solidFill>
                  <a:srgbClr val="0000FF"/>
                </a:solidFill>
                <a:latin typeface="+mn-ea"/>
              </a:rPr>
              <a:t>综合应用题</a:t>
            </a:r>
          </a:p>
        </p:txBody>
      </p:sp>
      <p:sp>
        <p:nvSpPr>
          <p:cNvPr id="18" name="立方体 17"/>
          <p:cNvSpPr/>
          <p:nvPr/>
        </p:nvSpPr>
        <p:spPr>
          <a:xfrm>
            <a:off x="2967355" y="4406024"/>
            <a:ext cx="776605" cy="776605"/>
          </a:xfrm>
          <a:prstGeom prst="cube">
            <a:avLst/>
          </a:prstGeom>
          <a:noFill/>
          <a:ln>
            <a:solidFill>
              <a:srgbClr val="0000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22</a:t>
            </a:r>
          </a:p>
        </p:txBody>
      </p:sp>
      <p:sp>
        <p:nvSpPr>
          <p:cNvPr id="19" name="流程图: 预定义过程 18"/>
          <p:cNvSpPr/>
          <p:nvPr/>
        </p:nvSpPr>
        <p:spPr>
          <a:xfrm>
            <a:off x="2965086" y="1615705"/>
            <a:ext cx="741045" cy="512445"/>
          </a:xfrm>
          <a:prstGeom prst="flowChartPredefined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2</a:t>
            </a:r>
          </a:p>
        </p:txBody>
      </p:sp>
      <p:sp>
        <p:nvSpPr>
          <p:cNvPr id="21" name="流程图: 预定义过程 20"/>
          <p:cNvSpPr/>
          <p:nvPr/>
        </p:nvSpPr>
        <p:spPr>
          <a:xfrm>
            <a:off x="4066811"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3</a:t>
            </a:r>
          </a:p>
        </p:txBody>
      </p:sp>
      <p:sp>
        <p:nvSpPr>
          <p:cNvPr id="22" name="流程图: 预定义过程 21"/>
          <p:cNvSpPr/>
          <p:nvPr/>
        </p:nvSpPr>
        <p:spPr>
          <a:xfrm>
            <a:off x="5168536"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4</a:t>
            </a:r>
          </a:p>
        </p:txBody>
      </p:sp>
      <p:sp>
        <p:nvSpPr>
          <p:cNvPr id="23" name="流程图: 预定义过程 22"/>
          <p:cNvSpPr/>
          <p:nvPr/>
        </p:nvSpPr>
        <p:spPr>
          <a:xfrm>
            <a:off x="6270261"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5</a:t>
            </a:r>
          </a:p>
        </p:txBody>
      </p:sp>
      <p:sp>
        <p:nvSpPr>
          <p:cNvPr id="24" name="流程图: 预定义过程 23"/>
          <p:cNvSpPr/>
          <p:nvPr/>
        </p:nvSpPr>
        <p:spPr>
          <a:xfrm>
            <a:off x="7371986"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6</a:t>
            </a:r>
          </a:p>
        </p:txBody>
      </p:sp>
      <p:sp>
        <p:nvSpPr>
          <p:cNvPr id="25" name="流程图: 预定义过程 24"/>
          <p:cNvSpPr/>
          <p:nvPr/>
        </p:nvSpPr>
        <p:spPr>
          <a:xfrm>
            <a:off x="8473711"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7</a:t>
            </a:r>
          </a:p>
        </p:txBody>
      </p:sp>
      <p:sp>
        <p:nvSpPr>
          <p:cNvPr id="26" name="流程图: 预定义过程 25"/>
          <p:cNvSpPr/>
          <p:nvPr/>
        </p:nvSpPr>
        <p:spPr>
          <a:xfrm>
            <a:off x="9575436"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8</a:t>
            </a:r>
          </a:p>
        </p:txBody>
      </p:sp>
      <p:sp>
        <p:nvSpPr>
          <p:cNvPr id="27" name="流程图: 预定义过程 26"/>
          <p:cNvSpPr/>
          <p:nvPr/>
        </p:nvSpPr>
        <p:spPr>
          <a:xfrm>
            <a:off x="186336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9</a:t>
            </a:r>
          </a:p>
        </p:txBody>
      </p:sp>
      <p:sp>
        <p:nvSpPr>
          <p:cNvPr id="28" name="流程图: 预定义过程 27"/>
          <p:cNvSpPr/>
          <p:nvPr/>
        </p:nvSpPr>
        <p:spPr>
          <a:xfrm>
            <a:off x="296508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10</a:t>
            </a:r>
          </a:p>
        </p:txBody>
      </p:sp>
      <p:sp>
        <p:nvSpPr>
          <p:cNvPr id="29" name="流程图: 预定义过程 28"/>
          <p:cNvSpPr/>
          <p:nvPr/>
        </p:nvSpPr>
        <p:spPr>
          <a:xfrm>
            <a:off x="406681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11</a:t>
            </a:r>
          </a:p>
        </p:txBody>
      </p:sp>
      <p:sp>
        <p:nvSpPr>
          <p:cNvPr id="30" name="流程图: 预定义过程 29"/>
          <p:cNvSpPr/>
          <p:nvPr/>
        </p:nvSpPr>
        <p:spPr>
          <a:xfrm>
            <a:off x="516853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12</a:t>
            </a:r>
          </a:p>
        </p:txBody>
      </p:sp>
      <p:sp>
        <p:nvSpPr>
          <p:cNvPr id="31" name="流程图: 预定义过程 30"/>
          <p:cNvSpPr/>
          <p:nvPr/>
        </p:nvSpPr>
        <p:spPr>
          <a:xfrm>
            <a:off x="627026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13</a:t>
            </a:r>
          </a:p>
        </p:txBody>
      </p:sp>
      <p:sp>
        <p:nvSpPr>
          <p:cNvPr id="32" name="流程图: 预定义过程 31"/>
          <p:cNvSpPr/>
          <p:nvPr/>
        </p:nvSpPr>
        <p:spPr>
          <a:xfrm>
            <a:off x="737198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14</a:t>
            </a:r>
          </a:p>
        </p:txBody>
      </p:sp>
      <p:sp>
        <p:nvSpPr>
          <p:cNvPr id="33" name="流程图: 预定义过程 32"/>
          <p:cNvSpPr/>
          <p:nvPr/>
        </p:nvSpPr>
        <p:spPr>
          <a:xfrm>
            <a:off x="847371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15</a:t>
            </a:r>
          </a:p>
        </p:txBody>
      </p:sp>
      <p:sp>
        <p:nvSpPr>
          <p:cNvPr id="34" name="流程图: 预定义过程 33"/>
          <p:cNvSpPr/>
          <p:nvPr/>
        </p:nvSpPr>
        <p:spPr>
          <a:xfrm>
            <a:off x="957543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16</a:t>
            </a:r>
          </a:p>
        </p:txBody>
      </p:sp>
      <p:sp>
        <p:nvSpPr>
          <p:cNvPr id="35" name="流程图: 预定义过程 34"/>
          <p:cNvSpPr/>
          <p:nvPr/>
        </p:nvSpPr>
        <p:spPr>
          <a:xfrm>
            <a:off x="1863361"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17</a:t>
            </a:r>
          </a:p>
        </p:txBody>
      </p:sp>
      <p:sp>
        <p:nvSpPr>
          <p:cNvPr id="36" name="流程图: 预定义过程 35"/>
          <p:cNvSpPr/>
          <p:nvPr/>
        </p:nvSpPr>
        <p:spPr>
          <a:xfrm>
            <a:off x="2965086"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18</a:t>
            </a:r>
          </a:p>
        </p:txBody>
      </p:sp>
      <p:sp>
        <p:nvSpPr>
          <p:cNvPr id="37" name="流程图: 预定义过程 36"/>
          <p:cNvSpPr/>
          <p:nvPr/>
        </p:nvSpPr>
        <p:spPr>
          <a:xfrm>
            <a:off x="4066811"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19</a:t>
            </a:r>
          </a:p>
        </p:txBody>
      </p:sp>
      <p:sp>
        <p:nvSpPr>
          <p:cNvPr id="38" name="流程图: 预定义过程 37"/>
          <p:cNvSpPr/>
          <p:nvPr/>
        </p:nvSpPr>
        <p:spPr>
          <a:xfrm>
            <a:off x="5168536"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20</a:t>
            </a:r>
          </a:p>
        </p:txBody>
      </p:sp>
      <p:sp>
        <p:nvSpPr>
          <p:cNvPr id="43" name="文本框 42"/>
          <p:cNvSpPr txBox="1"/>
          <p:nvPr/>
        </p:nvSpPr>
        <p:spPr>
          <a:xfrm>
            <a:off x="11101070" y="2098433"/>
            <a:ext cx="553998" cy="2554545"/>
          </a:xfrm>
          <a:prstGeom prst="rect">
            <a:avLst/>
          </a:prstGeom>
          <a:noFill/>
        </p:spPr>
        <p:txBody>
          <a:bodyPr vert="eaVert" wrap="none" rtlCol="0">
            <a:spAutoFit/>
          </a:bodyPr>
          <a:lstStyle/>
          <a:p>
            <a:r>
              <a:rPr lang="zh-CN" altLang="en-US" sz="2400" b="1" dirty="0">
                <a:latin typeface="+mn-ea"/>
              </a:rPr>
              <a:t>标黄色为本次作业</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第二次作业</a:t>
            </a:r>
          </a:p>
        </p:txBody>
      </p:sp>
      <p:sp>
        <p:nvSpPr>
          <p:cNvPr id="7" name="流程图: 预定义过程 6"/>
          <p:cNvSpPr/>
          <p:nvPr/>
        </p:nvSpPr>
        <p:spPr>
          <a:xfrm>
            <a:off x="1863361" y="1615705"/>
            <a:ext cx="741045" cy="512445"/>
          </a:xfrm>
          <a:prstGeom prst="flowChartPredefined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a:t>
            </a:r>
          </a:p>
        </p:txBody>
      </p:sp>
      <p:sp>
        <p:nvSpPr>
          <p:cNvPr id="8" name="立方体 7"/>
          <p:cNvSpPr/>
          <p:nvPr/>
        </p:nvSpPr>
        <p:spPr>
          <a:xfrm>
            <a:off x="1865630" y="4406024"/>
            <a:ext cx="776605" cy="776605"/>
          </a:xfrm>
          <a:prstGeom prst="cub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21</a:t>
            </a:r>
          </a:p>
        </p:txBody>
      </p:sp>
      <p:sp>
        <p:nvSpPr>
          <p:cNvPr id="10" name="矩形 9"/>
          <p:cNvSpPr/>
          <p:nvPr/>
        </p:nvSpPr>
        <p:spPr>
          <a:xfrm>
            <a:off x="1431561" y="1372500"/>
            <a:ext cx="9288780" cy="2520315"/>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1" name="文本框 10"/>
          <p:cNvSpPr txBox="1"/>
          <p:nvPr/>
        </p:nvSpPr>
        <p:spPr>
          <a:xfrm>
            <a:off x="708285" y="2104685"/>
            <a:ext cx="492443" cy="861774"/>
          </a:xfrm>
          <a:prstGeom prst="rect">
            <a:avLst/>
          </a:prstGeom>
          <a:noFill/>
        </p:spPr>
        <p:txBody>
          <a:bodyPr vert="eaVert" wrap="none" rtlCol="0">
            <a:spAutoFit/>
          </a:bodyPr>
          <a:lstStyle/>
          <a:p>
            <a:r>
              <a:rPr lang="zh-CN" altLang="en-US" sz="2000" dirty="0">
                <a:solidFill>
                  <a:schemeClr val="tx1"/>
                </a:solidFill>
                <a:latin typeface="+mn-ea"/>
              </a:rPr>
              <a:t>简答题</a:t>
            </a:r>
          </a:p>
        </p:txBody>
      </p:sp>
      <p:sp>
        <p:nvSpPr>
          <p:cNvPr id="14" name="矩形 13"/>
          <p:cNvSpPr/>
          <p:nvPr/>
        </p:nvSpPr>
        <p:spPr>
          <a:xfrm>
            <a:off x="1451610" y="4320934"/>
            <a:ext cx="9288780" cy="946150"/>
          </a:xfrm>
          <a:prstGeom prst="rect">
            <a:avLst/>
          </a:prstGeom>
          <a:noFill/>
          <a:ln>
            <a:solidFill>
              <a:srgbClr val="0000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5" name="文本框 14"/>
          <p:cNvSpPr txBox="1"/>
          <p:nvPr/>
        </p:nvSpPr>
        <p:spPr>
          <a:xfrm>
            <a:off x="708285" y="4110765"/>
            <a:ext cx="492443" cy="1374735"/>
          </a:xfrm>
          <a:prstGeom prst="rect">
            <a:avLst/>
          </a:prstGeom>
          <a:noFill/>
        </p:spPr>
        <p:txBody>
          <a:bodyPr vert="eaVert" wrap="none" rtlCol="0">
            <a:spAutoFit/>
          </a:bodyPr>
          <a:lstStyle/>
          <a:p>
            <a:r>
              <a:rPr lang="zh-CN" altLang="en-US" sz="2000" dirty="0">
                <a:solidFill>
                  <a:srgbClr val="0000FF"/>
                </a:solidFill>
                <a:latin typeface="+mn-ea"/>
              </a:rPr>
              <a:t>综合应用题</a:t>
            </a:r>
          </a:p>
        </p:txBody>
      </p:sp>
      <p:sp>
        <p:nvSpPr>
          <p:cNvPr id="18" name="立方体 17"/>
          <p:cNvSpPr/>
          <p:nvPr/>
        </p:nvSpPr>
        <p:spPr>
          <a:xfrm>
            <a:off x="2967355" y="4406024"/>
            <a:ext cx="776605" cy="776605"/>
          </a:xfrm>
          <a:prstGeom prst="cube">
            <a:avLst/>
          </a:prstGeom>
          <a:solidFill>
            <a:srgbClr val="FFFF00"/>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22</a:t>
            </a:r>
          </a:p>
        </p:txBody>
      </p:sp>
      <p:sp>
        <p:nvSpPr>
          <p:cNvPr id="19" name="流程图: 预定义过程 18"/>
          <p:cNvSpPr/>
          <p:nvPr/>
        </p:nvSpPr>
        <p:spPr>
          <a:xfrm>
            <a:off x="2965086" y="1615705"/>
            <a:ext cx="741045" cy="512445"/>
          </a:xfrm>
          <a:prstGeom prst="flowChartPredefined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2</a:t>
            </a:r>
          </a:p>
        </p:txBody>
      </p:sp>
      <p:sp>
        <p:nvSpPr>
          <p:cNvPr id="21" name="流程图: 预定义过程 20"/>
          <p:cNvSpPr/>
          <p:nvPr/>
        </p:nvSpPr>
        <p:spPr>
          <a:xfrm>
            <a:off x="4066811" y="1615705"/>
            <a:ext cx="741045" cy="512445"/>
          </a:xfrm>
          <a:prstGeom prst="flowChartPredefined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3</a:t>
            </a:r>
          </a:p>
        </p:txBody>
      </p:sp>
      <p:sp>
        <p:nvSpPr>
          <p:cNvPr id="22" name="流程图: 预定义过程 21"/>
          <p:cNvSpPr/>
          <p:nvPr/>
        </p:nvSpPr>
        <p:spPr>
          <a:xfrm>
            <a:off x="5168536" y="1615705"/>
            <a:ext cx="741045" cy="512445"/>
          </a:xfrm>
          <a:prstGeom prst="flowChartPredefined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4</a:t>
            </a:r>
          </a:p>
        </p:txBody>
      </p:sp>
      <p:sp>
        <p:nvSpPr>
          <p:cNvPr id="23" name="流程图: 预定义过程 22"/>
          <p:cNvSpPr/>
          <p:nvPr/>
        </p:nvSpPr>
        <p:spPr>
          <a:xfrm>
            <a:off x="6270261"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5</a:t>
            </a:r>
          </a:p>
        </p:txBody>
      </p:sp>
      <p:sp>
        <p:nvSpPr>
          <p:cNvPr id="24" name="流程图: 预定义过程 23"/>
          <p:cNvSpPr/>
          <p:nvPr/>
        </p:nvSpPr>
        <p:spPr>
          <a:xfrm>
            <a:off x="7371986"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6</a:t>
            </a:r>
          </a:p>
        </p:txBody>
      </p:sp>
      <p:sp>
        <p:nvSpPr>
          <p:cNvPr id="25" name="流程图: 预定义过程 24"/>
          <p:cNvSpPr/>
          <p:nvPr/>
        </p:nvSpPr>
        <p:spPr>
          <a:xfrm>
            <a:off x="8473711"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7</a:t>
            </a:r>
          </a:p>
        </p:txBody>
      </p:sp>
      <p:sp>
        <p:nvSpPr>
          <p:cNvPr id="26" name="流程图: 预定义过程 25"/>
          <p:cNvSpPr/>
          <p:nvPr/>
        </p:nvSpPr>
        <p:spPr>
          <a:xfrm>
            <a:off x="9575436" y="161570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8</a:t>
            </a:r>
          </a:p>
        </p:txBody>
      </p:sp>
      <p:sp>
        <p:nvSpPr>
          <p:cNvPr id="27" name="流程图: 预定义过程 26"/>
          <p:cNvSpPr/>
          <p:nvPr/>
        </p:nvSpPr>
        <p:spPr>
          <a:xfrm>
            <a:off x="186336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9</a:t>
            </a:r>
          </a:p>
        </p:txBody>
      </p:sp>
      <p:sp>
        <p:nvSpPr>
          <p:cNvPr id="28" name="流程图: 预定义过程 27"/>
          <p:cNvSpPr/>
          <p:nvPr/>
        </p:nvSpPr>
        <p:spPr>
          <a:xfrm>
            <a:off x="296508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10</a:t>
            </a:r>
          </a:p>
        </p:txBody>
      </p:sp>
      <p:sp>
        <p:nvSpPr>
          <p:cNvPr id="29" name="流程图: 预定义过程 28"/>
          <p:cNvSpPr/>
          <p:nvPr/>
        </p:nvSpPr>
        <p:spPr>
          <a:xfrm>
            <a:off x="406681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11</a:t>
            </a:r>
          </a:p>
        </p:txBody>
      </p:sp>
      <p:sp>
        <p:nvSpPr>
          <p:cNvPr id="30" name="流程图: 预定义过程 29"/>
          <p:cNvSpPr/>
          <p:nvPr/>
        </p:nvSpPr>
        <p:spPr>
          <a:xfrm>
            <a:off x="516853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12</a:t>
            </a:r>
          </a:p>
        </p:txBody>
      </p:sp>
      <p:sp>
        <p:nvSpPr>
          <p:cNvPr id="31" name="流程图: 预定义过程 30"/>
          <p:cNvSpPr/>
          <p:nvPr/>
        </p:nvSpPr>
        <p:spPr>
          <a:xfrm>
            <a:off x="627026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13</a:t>
            </a:r>
          </a:p>
        </p:txBody>
      </p:sp>
      <p:sp>
        <p:nvSpPr>
          <p:cNvPr id="32" name="流程图: 预定义过程 31"/>
          <p:cNvSpPr/>
          <p:nvPr/>
        </p:nvSpPr>
        <p:spPr>
          <a:xfrm>
            <a:off x="737198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14</a:t>
            </a:r>
          </a:p>
        </p:txBody>
      </p:sp>
      <p:sp>
        <p:nvSpPr>
          <p:cNvPr id="33" name="流程图: 预定义过程 32"/>
          <p:cNvSpPr/>
          <p:nvPr/>
        </p:nvSpPr>
        <p:spPr>
          <a:xfrm>
            <a:off x="8473711"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15</a:t>
            </a:r>
          </a:p>
        </p:txBody>
      </p:sp>
      <p:sp>
        <p:nvSpPr>
          <p:cNvPr id="34" name="流程图: 预定义过程 33"/>
          <p:cNvSpPr/>
          <p:nvPr/>
        </p:nvSpPr>
        <p:spPr>
          <a:xfrm>
            <a:off x="9575436" y="2377070"/>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16</a:t>
            </a:r>
          </a:p>
        </p:txBody>
      </p:sp>
      <p:sp>
        <p:nvSpPr>
          <p:cNvPr id="35" name="流程图: 预定义过程 34"/>
          <p:cNvSpPr/>
          <p:nvPr/>
        </p:nvSpPr>
        <p:spPr>
          <a:xfrm>
            <a:off x="1863361"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17</a:t>
            </a:r>
          </a:p>
        </p:txBody>
      </p:sp>
      <p:sp>
        <p:nvSpPr>
          <p:cNvPr id="36" name="流程图: 预定义过程 35"/>
          <p:cNvSpPr/>
          <p:nvPr/>
        </p:nvSpPr>
        <p:spPr>
          <a:xfrm>
            <a:off x="2965086"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18</a:t>
            </a:r>
          </a:p>
        </p:txBody>
      </p:sp>
      <p:sp>
        <p:nvSpPr>
          <p:cNvPr id="37" name="流程图: 预定义过程 36"/>
          <p:cNvSpPr/>
          <p:nvPr/>
        </p:nvSpPr>
        <p:spPr>
          <a:xfrm>
            <a:off x="4066811"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19</a:t>
            </a:r>
          </a:p>
        </p:txBody>
      </p:sp>
      <p:sp>
        <p:nvSpPr>
          <p:cNvPr id="38" name="流程图: 预定义过程 37"/>
          <p:cNvSpPr/>
          <p:nvPr/>
        </p:nvSpPr>
        <p:spPr>
          <a:xfrm>
            <a:off x="5168536" y="3132085"/>
            <a:ext cx="741045" cy="512445"/>
          </a:xfrm>
          <a:prstGeom prst="flowChartPredefinedProcess">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solidFill>
                <a:latin typeface="Times New Roman" panose="02020603050405020304" pitchFamily="18" charset="0"/>
                <a:cs typeface="Times New Roman" panose="02020603050405020304" pitchFamily="18" charset="0"/>
              </a:rPr>
              <a:t>20</a:t>
            </a:r>
          </a:p>
        </p:txBody>
      </p:sp>
      <p:sp>
        <p:nvSpPr>
          <p:cNvPr id="43" name="文本框 42"/>
          <p:cNvSpPr txBox="1"/>
          <p:nvPr/>
        </p:nvSpPr>
        <p:spPr>
          <a:xfrm>
            <a:off x="11101070" y="2098433"/>
            <a:ext cx="553998" cy="2554545"/>
          </a:xfrm>
          <a:prstGeom prst="rect">
            <a:avLst/>
          </a:prstGeom>
          <a:noFill/>
        </p:spPr>
        <p:txBody>
          <a:bodyPr vert="eaVert" wrap="none" rtlCol="0">
            <a:spAutoFit/>
          </a:bodyPr>
          <a:lstStyle/>
          <a:p>
            <a:r>
              <a:rPr lang="zh-CN" altLang="en-US" sz="2400" b="1" dirty="0">
                <a:latin typeface="+mn-ea"/>
              </a:rPr>
              <a:t>标黄色为本次作业</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课程思政小讲堂</a:t>
            </a:r>
          </a:p>
        </p:txBody>
      </p:sp>
      <p:sp>
        <p:nvSpPr>
          <p:cNvPr id="52" name="内容占位符 3"/>
          <p:cNvSpPr txBox="1"/>
          <p:nvPr/>
        </p:nvSpPr>
        <p:spPr>
          <a:xfrm>
            <a:off x="815266" y="1100568"/>
            <a:ext cx="10561468" cy="54295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5000"/>
              </a:lnSpc>
              <a:spcBef>
                <a:spcPts val="300"/>
              </a:spcBef>
              <a:spcAft>
                <a:spcPts val="300"/>
              </a:spcAft>
              <a:buFont typeface="Arial" panose="020B0604020202020204" pitchFamily="34" charset="0"/>
              <a:buNone/>
            </a:pPr>
            <a:r>
              <a:rPr lang="zh-CN" altLang="en-US" sz="2400" dirty="0">
                <a:solidFill>
                  <a:srgbClr val="0000FF"/>
                </a:solidFill>
                <a:latin typeface="+mn-ea"/>
                <a:cs typeface="黑体" panose="02010609060101010101" charset="-122"/>
              </a:rPr>
              <a:t>长期“冷战”之后</a:t>
            </a:r>
          </a:p>
          <a:p>
            <a:pPr marL="0" indent="0" algn="ctr">
              <a:lnSpc>
                <a:spcPct val="125000"/>
              </a:lnSpc>
              <a:spcBef>
                <a:spcPts val="300"/>
              </a:spcBef>
              <a:spcAft>
                <a:spcPts val="300"/>
              </a:spcAft>
              <a:buFont typeface="Arial" panose="020B0604020202020204" pitchFamily="34" charset="0"/>
              <a:buNone/>
            </a:pPr>
            <a:r>
              <a:rPr lang="en-US" altLang="zh-CN" sz="2400" dirty="0">
                <a:solidFill>
                  <a:srgbClr val="0000FF"/>
                </a:solidFill>
                <a:latin typeface="+mn-ea"/>
                <a:cs typeface="黑体" panose="02010609060101010101" charset="-122"/>
              </a:rPr>
              <a:t>Linux</a:t>
            </a:r>
            <a:r>
              <a:rPr lang="zh-CN" altLang="en-US" sz="2400" dirty="0">
                <a:solidFill>
                  <a:srgbClr val="0000FF"/>
                </a:solidFill>
                <a:latin typeface="+mn-ea"/>
                <a:cs typeface="黑体" panose="02010609060101010101" charset="-122"/>
              </a:rPr>
              <a:t>与</a:t>
            </a:r>
            <a:r>
              <a:rPr lang="en-US" altLang="zh-CN" sz="2400" dirty="0">
                <a:solidFill>
                  <a:srgbClr val="0000FF"/>
                </a:solidFill>
                <a:latin typeface="+mn-ea"/>
                <a:cs typeface="黑体" panose="02010609060101010101" charset="-122"/>
              </a:rPr>
              <a:t>Windows</a:t>
            </a:r>
            <a:r>
              <a:rPr lang="zh-CN" altLang="en-US" sz="2400" dirty="0">
                <a:solidFill>
                  <a:srgbClr val="0000FF"/>
                </a:solidFill>
                <a:latin typeface="+mn-ea"/>
                <a:cs typeface="黑体" panose="02010609060101010101" charset="-122"/>
              </a:rPr>
              <a:t>究竟谁会更胜一筹？</a:t>
            </a:r>
          </a:p>
          <a:p>
            <a:pPr marL="0" indent="457200" algn="just">
              <a:lnSpc>
                <a:spcPct val="125000"/>
              </a:lnSpc>
              <a:spcBef>
                <a:spcPts val="300"/>
              </a:spcBef>
              <a:spcAft>
                <a:spcPts val="300"/>
              </a:spcAft>
              <a:buFont typeface="Arial" panose="020B0604020202020204" pitchFamily="34" charset="0"/>
              <a:buNone/>
            </a:pPr>
            <a:r>
              <a:rPr lang="zh-CN" altLang="en-US" sz="2400" dirty="0">
                <a:latin typeface="+mn-ea"/>
                <a:cs typeface="Times New Roman" panose="02020603050405020304" pitchFamily="18" charset="0"/>
                <a:sym typeface="+mn-ea"/>
              </a:rPr>
              <a:t> </a:t>
            </a:r>
            <a:r>
              <a:rPr lang="en-US" altLang="zh-CN" sz="2400" dirty="0">
                <a:latin typeface="+mn-ea"/>
                <a:cs typeface="Times New Roman" panose="02020603050405020304" pitchFamily="18" charset="0"/>
                <a:sym typeface="+mn-ea"/>
              </a:rPr>
              <a:t>20</a:t>
            </a:r>
            <a:r>
              <a:rPr lang="zh-CN" altLang="en-US" sz="2400" dirty="0">
                <a:latin typeface="+mn-ea"/>
                <a:cs typeface="Times New Roman" panose="02020603050405020304" pitchFamily="18" charset="0"/>
                <a:sym typeface="+mn-ea"/>
              </a:rPr>
              <a:t>世纪</a:t>
            </a:r>
            <a:r>
              <a:rPr lang="en-US" altLang="zh-CN" sz="2400" dirty="0">
                <a:latin typeface="+mn-ea"/>
                <a:cs typeface="Times New Roman" panose="02020603050405020304" pitchFamily="18" charset="0"/>
                <a:sym typeface="+mn-ea"/>
              </a:rPr>
              <a:t>90</a:t>
            </a:r>
            <a:r>
              <a:rPr lang="zh-CN" altLang="en-US" sz="2400" dirty="0">
                <a:latin typeface="+mn-ea"/>
                <a:cs typeface="Times New Roman" panose="02020603050405020304" pitchFamily="18" charset="0"/>
                <a:sym typeface="+mn-ea"/>
              </a:rPr>
              <a:t>年代初期，基于</a:t>
            </a:r>
            <a:r>
              <a:rPr lang="en-US" altLang="zh-CN" sz="2400" dirty="0">
                <a:latin typeface="+mn-ea"/>
                <a:cs typeface="Times New Roman" panose="02020603050405020304" pitchFamily="18" charset="0"/>
                <a:sym typeface="+mn-ea"/>
              </a:rPr>
              <a:t>MINIX</a:t>
            </a:r>
            <a:r>
              <a:rPr lang="zh-CN" altLang="en-US" sz="2400" dirty="0">
                <a:latin typeface="+mn-ea"/>
                <a:cs typeface="Times New Roman" panose="02020603050405020304" pitchFamily="18" charset="0"/>
                <a:sym typeface="+mn-ea"/>
              </a:rPr>
              <a:t>和</a:t>
            </a:r>
            <a:r>
              <a:rPr lang="en-US" altLang="zh-CN" sz="2400" dirty="0">
                <a:latin typeface="+mn-ea"/>
                <a:cs typeface="Times New Roman" panose="02020603050405020304" pitchFamily="18" charset="0"/>
                <a:sym typeface="+mn-ea"/>
              </a:rPr>
              <a:t>UNIX</a:t>
            </a:r>
            <a:r>
              <a:rPr lang="zh-CN" altLang="en-US" sz="2400" dirty="0">
                <a:latin typeface="+mn-ea"/>
                <a:cs typeface="Times New Roman" panose="02020603050405020304" pitchFamily="18" charset="0"/>
                <a:sym typeface="+mn-ea"/>
              </a:rPr>
              <a:t>思想而研发的开源</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系统面市，其是一款支持多用户、多任务、多线程和多内核的操作系统，不仅能够运行</a:t>
            </a:r>
            <a:r>
              <a:rPr lang="en-US" altLang="zh-CN" sz="2400" dirty="0">
                <a:latin typeface="+mn-ea"/>
                <a:cs typeface="Times New Roman" panose="02020603050405020304" pitchFamily="18" charset="0"/>
                <a:sym typeface="+mn-ea"/>
              </a:rPr>
              <a:t>UNIX</a:t>
            </a:r>
            <a:r>
              <a:rPr lang="zh-CN" altLang="en-US" sz="2400" dirty="0">
                <a:latin typeface="+mn-ea"/>
                <a:cs typeface="Times New Roman" panose="02020603050405020304" pitchFamily="18" charset="0"/>
                <a:sym typeface="+mn-ea"/>
              </a:rPr>
              <a:t>工具软件、应用程序和网络协议，还具有稳定的系统性能。发展至今，</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已有上百种不同的发行版本。</a:t>
            </a:r>
          </a:p>
          <a:p>
            <a:pPr marL="0" indent="457200" algn="just">
              <a:lnSpc>
                <a:spcPct val="125000"/>
              </a:lnSpc>
              <a:spcBef>
                <a:spcPts val="300"/>
              </a:spcBef>
              <a:spcAft>
                <a:spcPts val="300"/>
              </a:spcAft>
              <a:buFont typeface="Arial" panose="020B0604020202020204" pitchFamily="34" charset="0"/>
              <a:buNone/>
            </a:pPr>
            <a:r>
              <a:rPr lang="zh-CN" altLang="en-US" sz="2400" dirty="0">
                <a:latin typeface="+mn-ea"/>
                <a:cs typeface="Times New Roman" panose="02020603050405020304" pitchFamily="18" charset="0"/>
                <a:sym typeface="+mn-ea"/>
              </a:rPr>
              <a:t>在</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系统稳步发展过程中，</a:t>
            </a:r>
            <a:r>
              <a:rPr lang="en-US" altLang="zh-CN" sz="2400" dirty="0">
                <a:latin typeface="+mn-ea"/>
                <a:cs typeface="Times New Roman" panose="02020603050405020304" pitchFamily="18" charset="0"/>
                <a:sym typeface="+mn-ea"/>
              </a:rPr>
              <a:t>Windows</a:t>
            </a:r>
            <a:r>
              <a:rPr lang="zh-CN" altLang="en-US" sz="2400" dirty="0">
                <a:latin typeface="+mn-ea"/>
                <a:cs typeface="Times New Roman" panose="02020603050405020304" pitchFamily="18" charset="0"/>
                <a:sym typeface="+mn-ea"/>
              </a:rPr>
              <a:t>系统亦不分昼夜地进行着功能完善、界面美化以及版本更新等工作。进入</a:t>
            </a:r>
            <a:r>
              <a:rPr lang="en-US" altLang="zh-CN" sz="2400" dirty="0">
                <a:latin typeface="+mn-ea"/>
                <a:cs typeface="Times New Roman" panose="02020603050405020304" pitchFamily="18" charset="0"/>
                <a:sym typeface="+mn-ea"/>
              </a:rPr>
              <a:t>21</a:t>
            </a:r>
            <a:r>
              <a:rPr lang="zh-CN" altLang="en-US" sz="2400" dirty="0">
                <a:latin typeface="+mn-ea"/>
                <a:cs typeface="Times New Roman" panose="02020603050405020304" pitchFamily="18" charset="0"/>
                <a:sym typeface="+mn-ea"/>
              </a:rPr>
              <a:t>世纪后，微软公司的</a:t>
            </a:r>
            <a:r>
              <a:rPr lang="en-US" altLang="zh-CN" sz="2400" dirty="0">
                <a:latin typeface="+mn-ea"/>
                <a:cs typeface="Times New Roman" panose="02020603050405020304" pitchFamily="18" charset="0"/>
                <a:sym typeface="+mn-ea"/>
              </a:rPr>
              <a:t>Windows</a:t>
            </a:r>
            <a:r>
              <a:rPr lang="zh-CN" altLang="en-US" sz="2400" dirty="0">
                <a:latin typeface="+mn-ea"/>
                <a:cs typeface="Times New Roman" panose="02020603050405020304" pitchFamily="18" charset="0"/>
                <a:sym typeface="+mn-ea"/>
              </a:rPr>
              <a:t>系统在个人计算机领域基本占领了垄断地位。由垄断所导致的潜在安全问题是各国相关部门尤为关心的核心问题，而解决该问题（即去微软公司化）的主流途径便是采用开源</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a:t>
            </a:r>
            <a:endParaRPr lang="zh-CN" sz="2400" dirty="0">
              <a:latin typeface="+mn-ea"/>
              <a:cs typeface="Times New Roman" panose="02020603050405020304" pitchFamily="18"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课程思政小讲堂</a:t>
            </a:r>
          </a:p>
        </p:txBody>
      </p:sp>
      <p:sp>
        <p:nvSpPr>
          <p:cNvPr id="52" name="内容占位符 3"/>
          <p:cNvSpPr txBox="1"/>
          <p:nvPr/>
        </p:nvSpPr>
        <p:spPr>
          <a:xfrm>
            <a:off x="671744" y="1011791"/>
            <a:ext cx="10848512" cy="54295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5000"/>
              </a:lnSpc>
              <a:spcBef>
                <a:spcPts val="300"/>
              </a:spcBef>
              <a:spcAft>
                <a:spcPts val="300"/>
              </a:spcAft>
              <a:buFont typeface="Arial" panose="020B0604020202020204" pitchFamily="34" charset="0"/>
              <a:buNone/>
            </a:pPr>
            <a:r>
              <a:rPr lang="zh-CN" altLang="en-US" sz="2400" dirty="0">
                <a:solidFill>
                  <a:srgbClr val="0000FF"/>
                </a:solidFill>
                <a:latin typeface="+mn-ea"/>
                <a:cs typeface="黑体" panose="02010609060101010101" charset="-122"/>
              </a:rPr>
              <a:t>长期“冷战”之后</a:t>
            </a:r>
          </a:p>
          <a:p>
            <a:pPr marL="0" indent="0" algn="ctr">
              <a:lnSpc>
                <a:spcPct val="125000"/>
              </a:lnSpc>
              <a:spcBef>
                <a:spcPts val="300"/>
              </a:spcBef>
              <a:spcAft>
                <a:spcPts val="300"/>
              </a:spcAft>
              <a:buFont typeface="Arial" panose="020B0604020202020204" pitchFamily="34" charset="0"/>
              <a:buNone/>
            </a:pPr>
            <a:r>
              <a:rPr lang="en-US" altLang="zh-CN" sz="2400" dirty="0">
                <a:solidFill>
                  <a:srgbClr val="0000FF"/>
                </a:solidFill>
                <a:latin typeface="+mn-ea"/>
                <a:cs typeface="黑体" panose="02010609060101010101" charset="-122"/>
              </a:rPr>
              <a:t>Linux</a:t>
            </a:r>
            <a:r>
              <a:rPr lang="zh-CN" altLang="en-US" sz="2400" dirty="0">
                <a:solidFill>
                  <a:srgbClr val="0000FF"/>
                </a:solidFill>
                <a:latin typeface="+mn-ea"/>
                <a:cs typeface="黑体" panose="02010609060101010101" charset="-122"/>
              </a:rPr>
              <a:t>与</a:t>
            </a:r>
            <a:r>
              <a:rPr lang="en-US" altLang="zh-CN" sz="2400" dirty="0">
                <a:solidFill>
                  <a:srgbClr val="0000FF"/>
                </a:solidFill>
                <a:latin typeface="+mn-ea"/>
                <a:cs typeface="黑体" panose="02010609060101010101" charset="-122"/>
              </a:rPr>
              <a:t>Windows</a:t>
            </a:r>
            <a:r>
              <a:rPr lang="zh-CN" altLang="en-US" sz="2400" dirty="0">
                <a:solidFill>
                  <a:srgbClr val="0000FF"/>
                </a:solidFill>
                <a:latin typeface="+mn-ea"/>
                <a:cs typeface="黑体" panose="02010609060101010101" charset="-122"/>
              </a:rPr>
              <a:t>究竟谁会更胜一筹？</a:t>
            </a:r>
          </a:p>
          <a:p>
            <a:pPr marL="0" indent="457200" algn="just">
              <a:lnSpc>
                <a:spcPct val="125000"/>
              </a:lnSpc>
              <a:spcBef>
                <a:spcPts val="300"/>
              </a:spcBef>
              <a:spcAft>
                <a:spcPts val="300"/>
              </a:spcAft>
              <a:buFont typeface="Arial" panose="020B0604020202020204" pitchFamily="34" charset="0"/>
              <a:buNone/>
            </a:pPr>
            <a:r>
              <a:rPr lang="zh-CN" altLang="en-US" sz="2400" dirty="0">
                <a:latin typeface="+mn-ea"/>
                <a:cs typeface="Times New Roman" panose="02020603050405020304" pitchFamily="18" charset="0"/>
                <a:sym typeface="+mn-ea"/>
              </a:rPr>
              <a:t>但是，要想简单地通过采用</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系统实现去微软公司化，实属不易。</a:t>
            </a:r>
            <a:endParaRPr lang="en-US" altLang="zh-CN" sz="2400" dirty="0">
              <a:latin typeface="+mn-ea"/>
              <a:cs typeface="Times New Roman" panose="02020603050405020304" pitchFamily="18" charset="0"/>
              <a:sym typeface="+mn-ea"/>
            </a:endParaRPr>
          </a:p>
          <a:p>
            <a:pPr marL="0" indent="457200" algn="just">
              <a:lnSpc>
                <a:spcPct val="125000"/>
              </a:lnSpc>
              <a:spcBef>
                <a:spcPts val="300"/>
              </a:spcBef>
              <a:spcAft>
                <a:spcPts val="300"/>
              </a:spcAft>
              <a:buFont typeface="Arial" panose="020B0604020202020204" pitchFamily="34" charset="0"/>
              <a:buNone/>
            </a:pPr>
            <a:r>
              <a:rPr lang="zh-CN" altLang="en-US" sz="2400" dirty="0">
                <a:latin typeface="+mn-ea"/>
                <a:cs typeface="Times New Roman" panose="02020603050405020304" pitchFamily="18" charset="0"/>
              </a:rPr>
              <a:t>典型例子：</a:t>
            </a:r>
            <a:r>
              <a:rPr lang="en-US" altLang="zh-CN" sz="2400" dirty="0">
                <a:latin typeface="+mn-ea"/>
                <a:cs typeface="Times New Roman" panose="02020603050405020304" pitchFamily="18" charset="0"/>
              </a:rPr>
              <a:t>2004</a:t>
            </a:r>
            <a:r>
              <a:rPr lang="zh-CN" altLang="en-US" sz="2400" dirty="0">
                <a:latin typeface="+mn-ea"/>
                <a:cs typeface="Times New Roman" panose="02020603050405020304" pitchFamily="18" charset="0"/>
              </a:rPr>
              <a:t>年，德国慕尼黑政府宣布将政府办公计算机中所采用的</a:t>
            </a:r>
            <a:r>
              <a:rPr lang="en-US" altLang="zh-CN" sz="2400" dirty="0">
                <a:latin typeface="+mn-ea"/>
                <a:cs typeface="Times New Roman" panose="02020603050405020304" pitchFamily="18" charset="0"/>
              </a:rPr>
              <a:t>Windows</a:t>
            </a:r>
            <a:r>
              <a:rPr lang="zh-CN" altLang="en-US" sz="2400" dirty="0">
                <a:latin typeface="+mn-ea"/>
                <a:cs typeface="Times New Roman" panose="02020603050405020304" pitchFamily="18" charset="0"/>
              </a:rPr>
              <a:t>系统换为</a:t>
            </a:r>
            <a:r>
              <a:rPr lang="en-US" altLang="zh-CN" sz="2400" dirty="0">
                <a:latin typeface="+mn-ea"/>
                <a:cs typeface="Times New Roman" panose="02020603050405020304" pitchFamily="18" charset="0"/>
              </a:rPr>
              <a:t>Linux</a:t>
            </a:r>
            <a:r>
              <a:rPr lang="zh-CN" altLang="en-US" sz="2400" dirty="0">
                <a:latin typeface="+mn-ea"/>
                <a:cs typeface="Times New Roman" panose="02020603050405020304" pitchFamily="18" charset="0"/>
              </a:rPr>
              <a:t>系统，希望此举可以降低运维信息化成本；然而</a:t>
            </a:r>
            <a:r>
              <a:rPr lang="en-US" altLang="zh-CN" sz="2400" dirty="0">
                <a:latin typeface="+mn-ea"/>
                <a:cs typeface="Times New Roman" panose="02020603050405020304" pitchFamily="18" charset="0"/>
              </a:rPr>
              <a:t>10</a:t>
            </a:r>
            <a:r>
              <a:rPr lang="zh-CN" altLang="en-US" sz="2400" dirty="0">
                <a:latin typeface="+mn-ea"/>
                <a:cs typeface="Times New Roman" panose="02020603050405020304" pitchFamily="18" charset="0"/>
              </a:rPr>
              <a:t>年之后，这场“吃螃蟹”的试验并未获得预期的效果；近年来，该政府又开始逐步在政府办公计算机上重新安装</a:t>
            </a:r>
            <a:r>
              <a:rPr lang="en-US" altLang="zh-CN" sz="2400" dirty="0">
                <a:latin typeface="+mn-ea"/>
                <a:cs typeface="Times New Roman" panose="02020603050405020304" pitchFamily="18" charset="0"/>
              </a:rPr>
              <a:t>Windows</a:t>
            </a:r>
            <a:r>
              <a:rPr lang="zh-CN" altLang="en-US" sz="2400" dirty="0">
                <a:latin typeface="+mn-ea"/>
                <a:cs typeface="Times New Roman" panose="02020603050405020304" pitchFamily="18" charset="0"/>
              </a:rPr>
              <a:t>系统。</a:t>
            </a:r>
            <a:endParaRPr lang="en-US" altLang="zh-CN" sz="2400" dirty="0">
              <a:latin typeface="+mn-ea"/>
              <a:cs typeface="Times New Roman" panose="02020603050405020304" pitchFamily="18" charset="0"/>
            </a:endParaRPr>
          </a:p>
          <a:p>
            <a:pPr marL="0" indent="457200" algn="just">
              <a:lnSpc>
                <a:spcPct val="125000"/>
              </a:lnSpc>
              <a:spcBef>
                <a:spcPts val="300"/>
              </a:spcBef>
              <a:spcAft>
                <a:spcPts val="300"/>
              </a:spcAft>
              <a:buNone/>
            </a:pPr>
            <a:r>
              <a:rPr lang="zh-CN" altLang="en-US" sz="2400" dirty="0">
                <a:latin typeface="+mn-ea"/>
                <a:cs typeface="Times New Roman" panose="02020603050405020304" pitchFamily="18" charset="0"/>
                <a:sym typeface="+mn-ea"/>
              </a:rPr>
              <a:t>从此类案例中可以看出，单纯地通过采用</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a:t>
            </a:r>
            <a:r>
              <a:rPr lang="en-US" altLang="zh-CN" sz="2400" dirty="0">
                <a:latin typeface="+mn-ea"/>
                <a:cs typeface="Times New Roman" panose="02020603050405020304" pitchFamily="18" charset="0"/>
                <a:sym typeface="+mn-ea"/>
              </a:rPr>
              <a:t>+</a:t>
            </a:r>
            <a:r>
              <a:rPr lang="zh-CN" altLang="en-US" sz="2400" dirty="0">
                <a:latin typeface="+mn-ea"/>
                <a:cs typeface="Times New Roman" panose="02020603050405020304" pitchFamily="18" charset="0"/>
                <a:sym typeface="+mn-ea"/>
              </a:rPr>
              <a:t>开源软件的模式来降低运维信息化成本，效果并不理想，大都会陷入所须开发的专业软件多和后期维护工作量大等风险中。此外，由于</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系统代码开源，其产品化始终不足，因此，采用</a:t>
            </a:r>
            <a:r>
              <a:rPr lang="en-US" altLang="zh-CN" sz="2400" dirty="0">
                <a:latin typeface="+mn-ea"/>
                <a:cs typeface="Times New Roman" panose="02020603050405020304" pitchFamily="18" charset="0"/>
                <a:sym typeface="+mn-ea"/>
              </a:rPr>
              <a:t>Linux</a:t>
            </a:r>
            <a:r>
              <a:rPr lang="zh-CN" altLang="en-US" sz="2400" dirty="0">
                <a:latin typeface="+mn-ea"/>
                <a:cs typeface="Times New Roman" panose="02020603050405020304" pitchFamily="18" charset="0"/>
                <a:sym typeface="+mn-ea"/>
              </a:rPr>
              <a:t>系统实现去微软公司化缺乏相应的产业基础。</a:t>
            </a:r>
            <a:endParaRPr lang="zh-CN" altLang="en-US" sz="2400" dirty="0">
              <a:latin typeface="+mn-ea"/>
              <a:cs typeface="Times New Roman" panose="02020603050405020304" pitchFamily="18" charset="0"/>
            </a:endParaRPr>
          </a:p>
          <a:p>
            <a:pPr marL="0" indent="457200" algn="just">
              <a:lnSpc>
                <a:spcPct val="125000"/>
              </a:lnSpc>
              <a:spcBef>
                <a:spcPts val="300"/>
              </a:spcBef>
              <a:spcAft>
                <a:spcPts val="300"/>
              </a:spcAft>
              <a:buFont typeface="Arial" panose="020B0604020202020204" pitchFamily="34" charset="0"/>
              <a:buNone/>
            </a:pPr>
            <a:endParaRPr lang="zh-CN" sz="2400" dirty="0">
              <a:latin typeface="+mn-ea"/>
              <a:cs typeface="Times New Roman" panose="02020603050405020304" pitchFamily="18"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课程思政小讲堂</a:t>
            </a:r>
          </a:p>
        </p:txBody>
      </p:sp>
      <p:sp>
        <p:nvSpPr>
          <p:cNvPr id="52" name="内容占位符 3"/>
          <p:cNvSpPr txBox="1"/>
          <p:nvPr/>
        </p:nvSpPr>
        <p:spPr>
          <a:xfrm>
            <a:off x="831542" y="1349813"/>
            <a:ext cx="10230035" cy="32754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5000"/>
              </a:lnSpc>
              <a:spcBef>
                <a:spcPts val="300"/>
              </a:spcBef>
              <a:spcAft>
                <a:spcPts val="300"/>
              </a:spcAft>
              <a:buFont typeface="Arial" panose="020B0604020202020204" pitchFamily="34" charset="0"/>
              <a:buNone/>
            </a:pPr>
            <a:r>
              <a:rPr lang="zh-CN" altLang="en-US" sz="2400" dirty="0">
                <a:solidFill>
                  <a:srgbClr val="0000FF"/>
                </a:solidFill>
                <a:latin typeface="+mn-ea"/>
                <a:cs typeface="黑体" panose="02010609060101010101" charset="-122"/>
              </a:rPr>
              <a:t>长期“冷战”之后</a:t>
            </a:r>
          </a:p>
          <a:p>
            <a:pPr marL="0" indent="0" algn="ctr">
              <a:lnSpc>
                <a:spcPct val="125000"/>
              </a:lnSpc>
              <a:spcBef>
                <a:spcPts val="300"/>
              </a:spcBef>
              <a:spcAft>
                <a:spcPts val="300"/>
              </a:spcAft>
              <a:buFont typeface="Arial" panose="020B0604020202020204" pitchFamily="34" charset="0"/>
              <a:buNone/>
            </a:pPr>
            <a:r>
              <a:rPr lang="en-US" altLang="zh-CN" sz="2400" dirty="0">
                <a:solidFill>
                  <a:srgbClr val="0000FF"/>
                </a:solidFill>
                <a:latin typeface="+mn-ea"/>
                <a:cs typeface="黑体" panose="02010609060101010101" charset="-122"/>
              </a:rPr>
              <a:t>Linux</a:t>
            </a:r>
            <a:r>
              <a:rPr lang="zh-CN" altLang="en-US" sz="2400" dirty="0">
                <a:solidFill>
                  <a:srgbClr val="0000FF"/>
                </a:solidFill>
                <a:latin typeface="+mn-ea"/>
                <a:cs typeface="黑体" panose="02010609060101010101" charset="-122"/>
              </a:rPr>
              <a:t>与</a:t>
            </a:r>
            <a:r>
              <a:rPr lang="en-US" altLang="zh-CN" sz="2400" dirty="0">
                <a:solidFill>
                  <a:srgbClr val="0000FF"/>
                </a:solidFill>
                <a:latin typeface="+mn-ea"/>
                <a:cs typeface="黑体" panose="02010609060101010101" charset="-122"/>
              </a:rPr>
              <a:t>Windows</a:t>
            </a:r>
            <a:r>
              <a:rPr lang="zh-CN" altLang="en-US" sz="2400" dirty="0">
                <a:solidFill>
                  <a:srgbClr val="0000FF"/>
                </a:solidFill>
                <a:latin typeface="+mn-ea"/>
                <a:cs typeface="黑体" panose="02010609060101010101" charset="-122"/>
              </a:rPr>
              <a:t>究竟谁会更胜一筹？</a:t>
            </a:r>
          </a:p>
          <a:p>
            <a:pPr marL="0" indent="457200" algn="just">
              <a:lnSpc>
                <a:spcPct val="125000"/>
              </a:lnSpc>
              <a:spcBef>
                <a:spcPts val="300"/>
              </a:spcBef>
              <a:spcAft>
                <a:spcPts val="300"/>
              </a:spcAft>
              <a:buFont typeface="Arial" panose="020B0604020202020204" pitchFamily="34" charset="0"/>
              <a:buNone/>
            </a:pPr>
            <a:r>
              <a:rPr lang="zh-CN" altLang="en-US" sz="2400" dirty="0">
                <a:latin typeface="+mn-ea"/>
                <a:cs typeface="Times New Roman" panose="02020603050405020304" pitchFamily="18" charset="0"/>
                <a:sym typeface="+mn-ea"/>
              </a:rPr>
              <a:t>形势即便如此，我们也绝对不应放弃反垄断！在此情形下，我们知识分子与科技人才更应深度思考：究竟应当如何解决操作系统垄断问题，以及如何在解决该问题的过程中，通过发挥我们自身的价值，助力研发自主可控的国产操作系统？</a:t>
            </a:r>
            <a:endParaRPr lang="zh-CN" sz="2400" dirty="0">
              <a:latin typeface="+mn-ea"/>
              <a:cs typeface="Times New Roman" panose="02020603050405020304" pitchFamily="18"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hidden="1"/>
          <p:cNvSpPr/>
          <p:nvPr>
            <p:custDataLst>
              <p:tags r:id="rId1"/>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5" name="标题 4"/>
          <p:cNvSpPr>
            <a:spLocks noGrp="1"/>
          </p:cNvSpPr>
          <p:nvPr>
            <p:ph type="ctrTitle"/>
          </p:nvPr>
        </p:nvSpPr>
        <p:spPr>
          <a:xfrm>
            <a:off x="4923066" y="2488196"/>
            <a:ext cx="6536871" cy="2390427"/>
          </a:xfrm>
        </p:spPr>
        <p:txBody>
          <a:bodyPr>
            <a:normAutofit/>
          </a:bodyPr>
          <a:lstStyle/>
          <a:p>
            <a:r>
              <a:rPr lang="zh-CN" altLang="en-US" sz="6600" dirty="0"/>
              <a:t>学 习 进 步 ！</a:t>
            </a:r>
            <a:endParaRPr lang="zh-CN" altLang="en-US" sz="4000" dirty="0"/>
          </a:p>
        </p:txBody>
      </p:sp>
      <p:sp>
        <p:nvSpPr>
          <p:cNvPr id="8" name="任意多边形: 形状 7"/>
          <p:cNvSpPr/>
          <p:nvPr/>
        </p:nvSpPr>
        <p:spPr>
          <a:xfrm>
            <a:off x="669925" y="2344255"/>
            <a:ext cx="552196" cy="3896208"/>
          </a:xfrm>
          <a:custGeom>
            <a:avLst/>
            <a:gdLst>
              <a:gd name="connsiteX0" fmla="*/ 438280 w 513703"/>
              <a:gd name="connsiteY0" fmla="*/ 3473760 h 3624606"/>
              <a:gd name="connsiteX1" fmla="*/ 513703 w 513703"/>
              <a:gd name="connsiteY1" fmla="*/ 3549183 h 3624606"/>
              <a:gd name="connsiteX2" fmla="*/ 438280 w 513703"/>
              <a:gd name="connsiteY2" fmla="*/ 3624606 h 3624606"/>
              <a:gd name="connsiteX3" fmla="*/ 362857 w 513703"/>
              <a:gd name="connsiteY3" fmla="*/ 3549183 h 3624606"/>
              <a:gd name="connsiteX4" fmla="*/ 438280 w 513703"/>
              <a:gd name="connsiteY4" fmla="*/ 3473760 h 3624606"/>
              <a:gd name="connsiteX5" fmla="*/ 75423 w 513703"/>
              <a:gd name="connsiteY5" fmla="*/ 3473760 h 3624606"/>
              <a:gd name="connsiteX6" fmla="*/ 150846 w 513703"/>
              <a:gd name="connsiteY6" fmla="*/ 3549183 h 3624606"/>
              <a:gd name="connsiteX7" fmla="*/ 75423 w 513703"/>
              <a:gd name="connsiteY7" fmla="*/ 3624606 h 3624606"/>
              <a:gd name="connsiteX8" fmla="*/ 0 w 513703"/>
              <a:gd name="connsiteY8" fmla="*/ 3549183 h 3624606"/>
              <a:gd name="connsiteX9" fmla="*/ 75423 w 513703"/>
              <a:gd name="connsiteY9" fmla="*/ 3473760 h 3624606"/>
              <a:gd name="connsiteX10" fmla="*/ 438280 w 513703"/>
              <a:gd name="connsiteY10" fmla="*/ 3126882 h 3624606"/>
              <a:gd name="connsiteX11" fmla="*/ 513703 w 513703"/>
              <a:gd name="connsiteY11" fmla="*/ 3202305 h 3624606"/>
              <a:gd name="connsiteX12" fmla="*/ 438280 w 513703"/>
              <a:gd name="connsiteY12" fmla="*/ 3277728 h 3624606"/>
              <a:gd name="connsiteX13" fmla="*/ 362857 w 513703"/>
              <a:gd name="connsiteY13" fmla="*/ 3202305 h 3624606"/>
              <a:gd name="connsiteX14" fmla="*/ 438280 w 513703"/>
              <a:gd name="connsiteY14" fmla="*/ 3126882 h 3624606"/>
              <a:gd name="connsiteX15" fmla="*/ 75423 w 513703"/>
              <a:gd name="connsiteY15" fmla="*/ 3126882 h 3624606"/>
              <a:gd name="connsiteX16" fmla="*/ 150846 w 513703"/>
              <a:gd name="connsiteY16" fmla="*/ 3202305 h 3624606"/>
              <a:gd name="connsiteX17" fmla="*/ 75423 w 513703"/>
              <a:gd name="connsiteY17" fmla="*/ 3277728 h 3624606"/>
              <a:gd name="connsiteX18" fmla="*/ 0 w 513703"/>
              <a:gd name="connsiteY18" fmla="*/ 3202305 h 3624606"/>
              <a:gd name="connsiteX19" fmla="*/ 75423 w 513703"/>
              <a:gd name="connsiteY19" fmla="*/ 3126882 h 3624606"/>
              <a:gd name="connsiteX20" fmla="*/ 438280 w 513703"/>
              <a:gd name="connsiteY20" fmla="*/ 2780004 h 3624606"/>
              <a:gd name="connsiteX21" fmla="*/ 513703 w 513703"/>
              <a:gd name="connsiteY21" fmla="*/ 2855427 h 3624606"/>
              <a:gd name="connsiteX22" fmla="*/ 438280 w 513703"/>
              <a:gd name="connsiteY22" fmla="*/ 2930850 h 3624606"/>
              <a:gd name="connsiteX23" fmla="*/ 362857 w 513703"/>
              <a:gd name="connsiteY23" fmla="*/ 2855427 h 3624606"/>
              <a:gd name="connsiteX24" fmla="*/ 438280 w 513703"/>
              <a:gd name="connsiteY24" fmla="*/ 2780004 h 3624606"/>
              <a:gd name="connsiteX25" fmla="*/ 75423 w 513703"/>
              <a:gd name="connsiteY25" fmla="*/ 2780004 h 3624606"/>
              <a:gd name="connsiteX26" fmla="*/ 150846 w 513703"/>
              <a:gd name="connsiteY26" fmla="*/ 2855427 h 3624606"/>
              <a:gd name="connsiteX27" fmla="*/ 75423 w 513703"/>
              <a:gd name="connsiteY27" fmla="*/ 2930850 h 3624606"/>
              <a:gd name="connsiteX28" fmla="*/ 0 w 513703"/>
              <a:gd name="connsiteY28" fmla="*/ 2855427 h 3624606"/>
              <a:gd name="connsiteX29" fmla="*/ 75423 w 513703"/>
              <a:gd name="connsiteY29" fmla="*/ 2780004 h 3624606"/>
              <a:gd name="connsiteX30" fmla="*/ 438280 w 513703"/>
              <a:gd name="connsiteY30" fmla="*/ 2433126 h 3624606"/>
              <a:gd name="connsiteX31" fmla="*/ 513703 w 513703"/>
              <a:gd name="connsiteY31" fmla="*/ 2508549 h 3624606"/>
              <a:gd name="connsiteX32" fmla="*/ 438280 w 513703"/>
              <a:gd name="connsiteY32" fmla="*/ 2583972 h 3624606"/>
              <a:gd name="connsiteX33" fmla="*/ 362857 w 513703"/>
              <a:gd name="connsiteY33" fmla="*/ 2508549 h 3624606"/>
              <a:gd name="connsiteX34" fmla="*/ 438280 w 513703"/>
              <a:gd name="connsiteY34" fmla="*/ 2433126 h 3624606"/>
              <a:gd name="connsiteX35" fmla="*/ 75423 w 513703"/>
              <a:gd name="connsiteY35" fmla="*/ 2433126 h 3624606"/>
              <a:gd name="connsiteX36" fmla="*/ 150846 w 513703"/>
              <a:gd name="connsiteY36" fmla="*/ 2508549 h 3624606"/>
              <a:gd name="connsiteX37" fmla="*/ 75423 w 513703"/>
              <a:gd name="connsiteY37" fmla="*/ 2583972 h 3624606"/>
              <a:gd name="connsiteX38" fmla="*/ 0 w 513703"/>
              <a:gd name="connsiteY38" fmla="*/ 2508549 h 3624606"/>
              <a:gd name="connsiteX39" fmla="*/ 75423 w 513703"/>
              <a:gd name="connsiteY39" fmla="*/ 2433126 h 3624606"/>
              <a:gd name="connsiteX40" fmla="*/ 438280 w 513703"/>
              <a:gd name="connsiteY40" fmla="*/ 2086248 h 3624606"/>
              <a:gd name="connsiteX41" fmla="*/ 513703 w 513703"/>
              <a:gd name="connsiteY41" fmla="*/ 2161671 h 3624606"/>
              <a:gd name="connsiteX42" fmla="*/ 438280 w 513703"/>
              <a:gd name="connsiteY42" fmla="*/ 2237094 h 3624606"/>
              <a:gd name="connsiteX43" fmla="*/ 362857 w 513703"/>
              <a:gd name="connsiteY43" fmla="*/ 2161671 h 3624606"/>
              <a:gd name="connsiteX44" fmla="*/ 438280 w 513703"/>
              <a:gd name="connsiteY44" fmla="*/ 2086248 h 3624606"/>
              <a:gd name="connsiteX45" fmla="*/ 75423 w 513703"/>
              <a:gd name="connsiteY45" fmla="*/ 2086248 h 3624606"/>
              <a:gd name="connsiteX46" fmla="*/ 150846 w 513703"/>
              <a:gd name="connsiteY46" fmla="*/ 2161671 h 3624606"/>
              <a:gd name="connsiteX47" fmla="*/ 75423 w 513703"/>
              <a:gd name="connsiteY47" fmla="*/ 2237094 h 3624606"/>
              <a:gd name="connsiteX48" fmla="*/ 0 w 513703"/>
              <a:gd name="connsiteY48" fmla="*/ 2161671 h 3624606"/>
              <a:gd name="connsiteX49" fmla="*/ 75423 w 513703"/>
              <a:gd name="connsiteY49" fmla="*/ 2086248 h 3624606"/>
              <a:gd name="connsiteX50" fmla="*/ 438280 w 513703"/>
              <a:gd name="connsiteY50" fmla="*/ 1734390 h 3624606"/>
              <a:gd name="connsiteX51" fmla="*/ 513703 w 513703"/>
              <a:gd name="connsiteY51" fmla="*/ 1809813 h 3624606"/>
              <a:gd name="connsiteX52" fmla="*/ 513200 w 513703"/>
              <a:gd name="connsiteY52" fmla="*/ 1812303 h 3624606"/>
              <a:gd name="connsiteX53" fmla="*/ 513703 w 513703"/>
              <a:gd name="connsiteY53" fmla="*/ 1814793 h 3624606"/>
              <a:gd name="connsiteX54" fmla="*/ 438280 w 513703"/>
              <a:gd name="connsiteY54" fmla="*/ 1890216 h 3624606"/>
              <a:gd name="connsiteX55" fmla="*/ 362857 w 513703"/>
              <a:gd name="connsiteY55" fmla="*/ 1814793 h 3624606"/>
              <a:gd name="connsiteX56" fmla="*/ 363360 w 513703"/>
              <a:gd name="connsiteY56" fmla="*/ 1812303 h 3624606"/>
              <a:gd name="connsiteX57" fmla="*/ 362857 w 513703"/>
              <a:gd name="connsiteY57" fmla="*/ 1809813 h 3624606"/>
              <a:gd name="connsiteX58" fmla="*/ 438280 w 513703"/>
              <a:gd name="connsiteY58" fmla="*/ 1734390 h 3624606"/>
              <a:gd name="connsiteX59" fmla="*/ 75423 w 513703"/>
              <a:gd name="connsiteY59" fmla="*/ 1734390 h 3624606"/>
              <a:gd name="connsiteX60" fmla="*/ 150846 w 513703"/>
              <a:gd name="connsiteY60" fmla="*/ 1809813 h 3624606"/>
              <a:gd name="connsiteX61" fmla="*/ 150343 w 513703"/>
              <a:gd name="connsiteY61" fmla="*/ 1812303 h 3624606"/>
              <a:gd name="connsiteX62" fmla="*/ 150846 w 513703"/>
              <a:gd name="connsiteY62" fmla="*/ 1814793 h 3624606"/>
              <a:gd name="connsiteX63" fmla="*/ 75423 w 513703"/>
              <a:gd name="connsiteY63" fmla="*/ 1890216 h 3624606"/>
              <a:gd name="connsiteX64" fmla="*/ 0 w 513703"/>
              <a:gd name="connsiteY64" fmla="*/ 1814793 h 3624606"/>
              <a:gd name="connsiteX65" fmla="*/ 503 w 513703"/>
              <a:gd name="connsiteY65" fmla="*/ 1812303 h 3624606"/>
              <a:gd name="connsiteX66" fmla="*/ 0 w 513703"/>
              <a:gd name="connsiteY66" fmla="*/ 1809813 h 3624606"/>
              <a:gd name="connsiteX67" fmla="*/ 75423 w 513703"/>
              <a:gd name="connsiteY67" fmla="*/ 1734390 h 3624606"/>
              <a:gd name="connsiteX68" fmla="*/ 438280 w 513703"/>
              <a:gd name="connsiteY68" fmla="*/ 1387512 h 3624606"/>
              <a:gd name="connsiteX69" fmla="*/ 513703 w 513703"/>
              <a:gd name="connsiteY69" fmla="*/ 1462935 h 3624606"/>
              <a:gd name="connsiteX70" fmla="*/ 438280 w 513703"/>
              <a:gd name="connsiteY70" fmla="*/ 1538358 h 3624606"/>
              <a:gd name="connsiteX71" fmla="*/ 362857 w 513703"/>
              <a:gd name="connsiteY71" fmla="*/ 1462935 h 3624606"/>
              <a:gd name="connsiteX72" fmla="*/ 438280 w 513703"/>
              <a:gd name="connsiteY72" fmla="*/ 1387512 h 3624606"/>
              <a:gd name="connsiteX73" fmla="*/ 75423 w 513703"/>
              <a:gd name="connsiteY73" fmla="*/ 1387512 h 3624606"/>
              <a:gd name="connsiteX74" fmla="*/ 150846 w 513703"/>
              <a:gd name="connsiteY74" fmla="*/ 1462935 h 3624606"/>
              <a:gd name="connsiteX75" fmla="*/ 75423 w 513703"/>
              <a:gd name="connsiteY75" fmla="*/ 1538358 h 3624606"/>
              <a:gd name="connsiteX76" fmla="*/ 0 w 513703"/>
              <a:gd name="connsiteY76" fmla="*/ 1462935 h 3624606"/>
              <a:gd name="connsiteX77" fmla="*/ 75423 w 513703"/>
              <a:gd name="connsiteY77" fmla="*/ 1387512 h 3624606"/>
              <a:gd name="connsiteX78" fmla="*/ 75423 w 513703"/>
              <a:gd name="connsiteY78" fmla="*/ 1040634 h 3624606"/>
              <a:gd name="connsiteX79" fmla="*/ 150846 w 513703"/>
              <a:gd name="connsiteY79" fmla="*/ 1116057 h 3624606"/>
              <a:gd name="connsiteX80" fmla="*/ 75423 w 513703"/>
              <a:gd name="connsiteY80" fmla="*/ 1191480 h 3624606"/>
              <a:gd name="connsiteX81" fmla="*/ 0 w 513703"/>
              <a:gd name="connsiteY81" fmla="*/ 1116057 h 3624606"/>
              <a:gd name="connsiteX82" fmla="*/ 75423 w 513703"/>
              <a:gd name="connsiteY82" fmla="*/ 1040634 h 3624606"/>
              <a:gd name="connsiteX83" fmla="*/ 438280 w 513703"/>
              <a:gd name="connsiteY83" fmla="*/ 1040634 h 3624606"/>
              <a:gd name="connsiteX84" fmla="*/ 513703 w 513703"/>
              <a:gd name="connsiteY84" fmla="*/ 1116057 h 3624606"/>
              <a:gd name="connsiteX85" fmla="*/ 438280 w 513703"/>
              <a:gd name="connsiteY85" fmla="*/ 1191480 h 3624606"/>
              <a:gd name="connsiteX86" fmla="*/ 362857 w 513703"/>
              <a:gd name="connsiteY86" fmla="*/ 1116057 h 3624606"/>
              <a:gd name="connsiteX87" fmla="*/ 438280 w 513703"/>
              <a:gd name="connsiteY87" fmla="*/ 1040634 h 3624606"/>
              <a:gd name="connsiteX88" fmla="*/ 438280 w 513703"/>
              <a:gd name="connsiteY88" fmla="*/ 693756 h 3624606"/>
              <a:gd name="connsiteX89" fmla="*/ 513703 w 513703"/>
              <a:gd name="connsiteY89" fmla="*/ 769179 h 3624606"/>
              <a:gd name="connsiteX90" fmla="*/ 438280 w 513703"/>
              <a:gd name="connsiteY90" fmla="*/ 844602 h 3624606"/>
              <a:gd name="connsiteX91" fmla="*/ 362857 w 513703"/>
              <a:gd name="connsiteY91" fmla="*/ 769179 h 3624606"/>
              <a:gd name="connsiteX92" fmla="*/ 438280 w 513703"/>
              <a:gd name="connsiteY92" fmla="*/ 693756 h 3624606"/>
              <a:gd name="connsiteX93" fmla="*/ 75423 w 513703"/>
              <a:gd name="connsiteY93" fmla="*/ 693756 h 3624606"/>
              <a:gd name="connsiteX94" fmla="*/ 150846 w 513703"/>
              <a:gd name="connsiteY94" fmla="*/ 769179 h 3624606"/>
              <a:gd name="connsiteX95" fmla="*/ 75423 w 513703"/>
              <a:gd name="connsiteY95" fmla="*/ 844602 h 3624606"/>
              <a:gd name="connsiteX96" fmla="*/ 0 w 513703"/>
              <a:gd name="connsiteY96" fmla="*/ 769179 h 3624606"/>
              <a:gd name="connsiteX97" fmla="*/ 75423 w 513703"/>
              <a:gd name="connsiteY97" fmla="*/ 693756 h 3624606"/>
              <a:gd name="connsiteX98" fmla="*/ 75423 w 513703"/>
              <a:gd name="connsiteY98" fmla="*/ 346879 h 3624606"/>
              <a:gd name="connsiteX99" fmla="*/ 150846 w 513703"/>
              <a:gd name="connsiteY99" fmla="*/ 422302 h 3624606"/>
              <a:gd name="connsiteX100" fmla="*/ 75423 w 513703"/>
              <a:gd name="connsiteY100" fmla="*/ 497724 h 3624606"/>
              <a:gd name="connsiteX101" fmla="*/ 0 w 513703"/>
              <a:gd name="connsiteY101" fmla="*/ 422302 h 3624606"/>
              <a:gd name="connsiteX102" fmla="*/ 75423 w 513703"/>
              <a:gd name="connsiteY102" fmla="*/ 346879 h 3624606"/>
              <a:gd name="connsiteX103" fmla="*/ 438280 w 513703"/>
              <a:gd name="connsiteY103" fmla="*/ 346878 h 3624606"/>
              <a:gd name="connsiteX104" fmla="*/ 513703 w 513703"/>
              <a:gd name="connsiteY104" fmla="*/ 422301 h 3624606"/>
              <a:gd name="connsiteX105" fmla="*/ 438280 w 513703"/>
              <a:gd name="connsiteY105" fmla="*/ 497724 h 3624606"/>
              <a:gd name="connsiteX106" fmla="*/ 362857 w 513703"/>
              <a:gd name="connsiteY106" fmla="*/ 422301 h 3624606"/>
              <a:gd name="connsiteX107" fmla="*/ 438280 w 513703"/>
              <a:gd name="connsiteY107" fmla="*/ 346878 h 3624606"/>
              <a:gd name="connsiteX108" fmla="*/ 75423 w 513703"/>
              <a:gd name="connsiteY108" fmla="*/ 1 h 3624606"/>
              <a:gd name="connsiteX109" fmla="*/ 150846 w 513703"/>
              <a:gd name="connsiteY109" fmla="*/ 75424 h 3624606"/>
              <a:gd name="connsiteX110" fmla="*/ 75423 w 513703"/>
              <a:gd name="connsiteY110" fmla="*/ 150847 h 3624606"/>
              <a:gd name="connsiteX111" fmla="*/ 0 w 513703"/>
              <a:gd name="connsiteY111" fmla="*/ 75424 h 3624606"/>
              <a:gd name="connsiteX112" fmla="*/ 75423 w 513703"/>
              <a:gd name="connsiteY112" fmla="*/ 1 h 3624606"/>
              <a:gd name="connsiteX113" fmla="*/ 438280 w 513703"/>
              <a:gd name="connsiteY113" fmla="*/ 0 h 3624606"/>
              <a:gd name="connsiteX114" fmla="*/ 513703 w 513703"/>
              <a:gd name="connsiteY114" fmla="*/ 75424 h 3624606"/>
              <a:gd name="connsiteX115" fmla="*/ 438280 w 513703"/>
              <a:gd name="connsiteY115" fmla="*/ 150847 h 3624606"/>
              <a:gd name="connsiteX116" fmla="*/ 362857 w 513703"/>
              <a:gd name="connsiteY116" fmla="*/ 75424 h 3624606"/>
              <a:gd name="connsiteX117" fmla="*/ 438280 w 513703"/>
              <a:gd name="connsiteY117" fmla="*/ 0 h 362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513703" h="3624606">
                <a:moveTo>
                  <a:pt x="438280" y="3473760"/>
                </a:moveTo>
                <a:cubicBezTo>
                  <a:pt x="479935" y="3473760"/>
                  <a:pt x="513703" y="3507528"/>
                  <a:pt x="513703" y="3549183"/>
                </a:cubicBezTo>
                <a:cubicBezTo>
                  <a:pt x="513703" y="3590838"/>
                  <a:pt x="479935" y="3624606"/>
                  <a:pt x="438280" y="3624606"/>
                </a:cubicBezTo>
                <a:cubicBezTo>
                  <a:pt x="396625" y="3624606"/>
                  <a:pt x="362857" y="3590838"/>
                  <a:pt x="362857" y="3549183"/>
                </a:cubicBezTo>
                <a:cubicBezTo>
                  <a:pt x="362857" y="3507528"/>
                  <a:pt x="396625" y="3473760"/>
                  <a:pt x="438280" y="3473760"/>
                </a:cubicBezTo>
                <a:close/>
                <a:moveTo>
                  <a:pt x="75423" y="3473760"/>
                </a:moveTo>
                <a:cubicBezTo>
                  <a:pt x="117078" y="3473760"/>
                  <a:pt x="150846" y="3507528"/>
                  <a:pt x="150846" y="3549183"/>
                </a:cubicBezTo>
                <a:cubicBezTo>
                  <a:pt x="150846" y="3590838"/>
                  <a:pt x="117078" y="3624606"/>
                  <a:pt x="75423" y="3624606"/>
                </a:cubicBezTo>
                <a:cubicBezTo>
                  <a:pt x="33768" y="3624606"/>
                  <a:pt x="0" y="3590838"/>
                  <a:pt x="0" y="3549183"/>
                </a:cubicBezTo>
                <a:cubicBezTo>
                  <a:pt x="0" y="3507528"/>
                  <a:pt x="33768" y="3473760"/>
                  <a:pt x="75423" y="3473760"/>
                </a:cubicBezTo>
                <a:close/>
                <a:moveTo>
                  <a:pt x="438280" y="3126882"/>
                </a:moveTo>
                <a:cubicBezTo>
                  <a:pt x="479935" y="3126882"/>
                  <a:pt x="513703" y="3160650"/>
                  <a:pt x="513703" y="3202305"/>
                </a:cubicBezTo>
                <a:cubicBezTo>
                  <a:pt x="513703" y="3243960"/>
                  <a:pt x="479935" y="3277728"/>
                  <a:pt x="438280" y="3277728"/>
                </a:cubicBezTo>
                <a:cubicBezTo>
                  <a:pt x="396625" y="3277728"/>
                  <a:pt x="362857" y="3243960"/>
                  <a:pt x="362857" y="3202305"/>
                </a:cubicBezTo>
                <a:cubicBezTo>
                  <a:pt x="362857" y="3160650"/>
                  <a:pt x="396625" y="3126882"/>
                  <a:pt x="438280" y="3126882"/>
                </a:cubicBezTo>
                <a:close/>
                <a:moveTo>
                  <a:pt x="75423" y="3126882"/>
                </a:moveTo>
                <a:cubicBezTo>
                  <a:pt x="117078" y="3126882"/>
                  <a:pt x="150846" y="3160650"/>
                  <a:pt x="150846" y="3202305"/>
                </a:cubicBezTo>
                <a:cubicBezTo>
                  <a:pt x="150846" y="3243960"/>
                  <a:pt x="117078" y="3277728"/>
                  <a:pt x="75423" y="3277728"/>
                </a:cubicBezTo>
                <a:cubicBezTo>
                  <a:pt x="33768" y="3277728"/>
                  <a:pt x="0" y="3243960"/>
                  <a:pt x="0" y="3202305"/>
                </a:cubicBezTo>
                <a:cubicBezTo>
                  <a:pt x="0" y="3160650"/>
                  <a:pt x="33768" y="3126882"/>
                  <a:pt x="75423" y="3126882"/>
                </a:cubicBezTo>
                <a:close/>
                <a:moveTo>
                  <a:pt x="438280" y="2780004"/>
                </a:moveTo>
                <a:cubicBezTo>
                  <a:pt x="479935" y="2780004"/>
                  <a:pt x="513703" y="2813772"/>
                  <a:pt x="513703" y="2855427"/>
                </a:cubicBezTo>
                <a:cubicBezTo>
                  <a:pt x="513703" y="2897082"/>
                  <a:pt x="479935" y="2930850"/>
                  <a:pt x="438280" y="2930850"/>
                </a:cubicBezTo>
                <a:cubicBezTo>
                  <a:pt x="396625" y="2930850"/>
                  <a:pt x="362857" y="2897082"/>
                  <a:pt x="362857" y="2855427"/>
                </a:cubicBezTo>
                <a:cubicBezTo>
                  <a:pt x="362857" y="2813772"/>
                  <a:pt x="396625" y="2780004"/>
                  <a:pt x="438280" y="2780004"/>
                </a:cubicBezTo>
                <a:close/>
                <a:moveTo>
                  <a:pt x="75423" y="2780004"/>
                </a:moveTo>
                <a:cubicBezTo>
                  <a:pt x="117078" y="2780004"/>
                  <a:pt x="150846" y="2813772"/>
                  <a:pt x="150846" y="2855427"/>
                </a:cubicBezTo>
                <a:cubicBezTo>
                  <a:pt x="150846" y="2897082"/>
                  <a:pt x="117078" y="2930850"/>
                  <a:pt x="75423" y="2930850"/>
                </a:cubicBezTo>
                <a:cubicBezTo>
                  <a:pt x="33768" y="2930850"/>
                  <a:pt x="0" y="2897082"/>
                  <a:pt x="0" y="2855427"/>
                </a:cubicBezTo>
                <a:cubicBezTo>
                  <a:pt x="0" y="2813772"/>
                  <a:pt x="33768" y="2780004"/>
                  <a:pt x="75423" y="2780004"/>
                </a:cubicBezTo>
                <a:close/>
                <a:moveTo>
                  <a:pt x="438280" y="2433126"/>
                </a:moveTo>
                <a:cubicBezTo>
                  <a:pt x="479935" y="2433126"/>
                  <a:pt x="513703" y="2466894"/>
                  <a:pt x="513703" y="2508549"/>
                </a:cubicBezTo>
                <a:cubicBezTo>
                  <a:pt x="513703" y="2550204"/>
                  <a:pt x="479935" y="2583972"/>
                  <a:pt x="438280" y="2583972"/>
                </a:cubicBezTo>
                <a:cubicBezTo>
                  <a:pt x="396625" y="2583972"/>
                  <a:pt x="362857" y="2550204"/>
                  <a:pt x="362857" y="2508549"/>
                </a:cubicBezTo>
                <a:cubicBezTo>
                  <a:pt x="362857" y="2466894"/>
                  <a:pt x="396625" y="2433126"/>
                  <a:pt x="438280" y="2433126"/>
                </a:cubicBezTo>
                <a:close/>
                <a:moveTo>
                  <a:pt x="75423" y="2433126"/>
                </a:moveTo>
                <a:cubicBezTo>
                  <a:pt x="117078" y="2433126"/>
                  <a:pt x="150846" y="2466894"/>
                  <a:pt x="150846" y="2508549"/>
                </a:cubicBezTo>
                <a:cubicBezTo>
                  <a:pt x="150846" y="2550204"/>
                  <a:pt x="117078" y="2583972"/>
                  <a:pt x="75423" y="2583972"/>
                </a:cubicBezTo>
                <a:cubicBezTo>
                  <a:pt x="33768" y="2583972"/>
                  <a:pt x="0" y="2550204"/>
                  <a:pt x="0" y="2508549"/>
                </a:cubicBezTo>
                <a:cubicBezTo>
                  <a:pt x="0" y="2466894"/>
                  <a:pt x="33768" y="2433126"/>
                  <a:pt x="75423" y="2433126"/>
                </a:cubicBezTo>
                <a:close/>
                <a:moveTo>
                  <a:pt x="438280" y="2086248"/>
                </a:moveTo>
                <a:cubicBezTo>
                  <a:pt x="479935" y="2086248"/>
                  <a:pt x="513703" y="2120016"/>
                  <a:pt x="513703" y="2161671"/>
                </a:cubicBezTo>
                <a:cubicBezTo>
                  <a:pt x="513703" y="2203326"/>
                  <a:pt x="479935" y="2237094"/>
                  <a:pt x="438280" y="2237094"/>
                </a:cubicBezTo>
                <a:cubicBezTo>
                  <a:pt x="396625" y="2237094"/>
                  <a:pt x="362857" y="2203326"/>
                  <a:pt x="362857" y="2161671"/>
                </a:cubicBezTo>
                <a:cubicBezTo>
                  <a:pt x="362857" y="2120016"/>
                  <a:pt x="396625" y="2086248"/>
                  <a:pt x="438280" y="2086248"/>
                </a:cubicBezTo>
                <a:close/>
                <a:moveTo>
                  <a:pt x="75423" y="2086248"/>
                </a:moveTo>
                <a:cubicBezTo>
                  <a:pt x="117078" y="2086248"/>
                  <a:pt x="150846" y="2120016"/>
                  <a:pt x="150846" y="2161671"/>
                </a:cubicBezTo>
                <a:cubicBezTo>
                  <a:pt x="150846" y="2203326"/>
                  <a:pt x="117078" y="2237094"/>
                  <a:pt x="75423" y="2237094"/>
                </a:cubicBezTo>
                <a:cubicBezTo>
                  <a:pt x="33768" y="2237094"/>
                  <a:pt x="0" y="2203326"/>
                  <a:pt x="0" y="2161671"/>
                </a:cubicBezTo>
                <a:cubicBezTo>
                  <a:pt x="0" y="2120016"/>
                  <a:pt x="33768" y="2086248"/>
                  <a:pt x="75423" y="2086248"/>
                </a:cubicBezTo>
                <a:close/>
                <a:moveTo>
                  <a:pt x="438280" y="1734390"/>
                </a:moveTo>
                <a:cubicBezTo>
                  <a:pt x="479935" y="1734390"/>
                  <a:pt x="513703" y="1768158"/>
                  <a:pt x="513703" y="1809813"/>
                </a:cubicBezTo>
                <a:lnTo>
                  <a:pt x="513200" y="1812303"/>
                </a:lnTo>
                <a:lnTo>
                  <a:pt x="513703" y="1814793"/>
                </a:lnTo>
                <a:cubicBezTo>
                  <a:pt x="513703" y="1856448"/>
                  <a:pt x="479935" y="1890216"/>
                  <a:pt x="438280" y="1890216"/>
                </a:cubicBezTo>
                <a:cubicBezTo>
                  <a:pt x="396625" y="1890216"/>
                  <a:pt x="362857" y="1856448"/>
                  <a:pt x="362857" y="1814793"/>
                </a:cubicBezTo>
                <a:lnTo>
                  <a:pt x="363360" y="1812303"/>
                </a:lnTo>
                <a:lnTo>
                  <a:pt x="362857" y="1809813"/>
                </a:lnTo>
                <a:cubicBezTo>
                  <a:pt x="362857" y="1768158"/>
                  <a:pt x="396625" y="1734390"/>
                  <a:pt x="438280" y="1734390"/>
                </a:cubicBezTo>
                <a:close/>
                <a:moveTo>
                  <a:pt x="75423" y="1734390"/>
                </a:moveTo>
                <a:cubicBezTo>
                  <a:pt x="117078" y="1734390"/>
                  <a:pt x="150846" y="1768158"/>
                  <a:pt x="150846" y="1809813"/>
                </a:cubicBezTo>
                <a:lnTo>
                  <a:pt x="150343" y="1812303"/>
                </a:lnTo>
                <a:lnTo>
                  <a:pt x="150846" y="1814793"/>
                </a:lnTo>
                <a:cubicBezTo>
                  <a:pt x="150846" y="1856448"/>
                  <a:pt x="117078" y="1890216"/>
                  <a:pt x="75423" y="1890216"/>
                </a:cubicBezTo>
                <a:cubicBezTo>
                  <a:pt x="33768" y="1890216"/>
                  <a:pt x="0" y="1856448"/>
                  <a:pt x="0" y="1814793"/>
                </a:cubicBezTo>
                <a:lnTo>
                  <a:pt x="503" y="1812303"/>
                </a:lnTo>
                <a:lnTo>
                  <a:pt x="0" y="1809813"/>
                </a:lnTo>
                <a:cubicBezTo>
                  <a:pt x="0" y="1768158"/>
                  <a:pt x="33768" y="1734390"/>
                  <a:pt x="75423" y="1734390"/>
                </a:cubicBezTo>
                <a:close/>
                <a:moveTo>
                  <a:pt x="438280" y="1387512"/>
                </a:moveTo>
                <a:cubicBezTo>
                  <a:pt x="479935" y="1387512"/>
                  <a:pt x="513703" y="1421280"/>
                  <a:pt x="513703" y="1462935"/>
                </a:cubicBezTo>
                <a:cubicBezTo>
                  <a:pt x="513703" y="1504590"/>
                  <a:pt x="479935" y="1538358"/>
                  <a:pt x="438280" y="1538358"/>
                </a:cubicBezTo>
                <a:cubicBezTo>
                  <a:pt x="396625" y="1538358"/>
                  <a:pt x="362857" y="1504590"/>
                  <a:pt x="362857" y="1462935"/>
                </a:cubicBezTo>
                <a:cubicBezTo>
                  <a:pt x="362857" y="1421280"/>
                  <a:pt x="396625" y="1387512"/>
                  <a:pt x="438280" y="1387512"/>
                </a:cubicBezTo>
                <a:close/>
                <a:moveTo>
                  <a:pt x="75423" y="1387512"/>
                </a:moveTo>
                <a:cubicBezTo>
                  <a:pt x="117078" y="1387512"/>
                  <a:pt x="150846" y="1421280"/>
                  <a:pt x="150846" y="1462935"/>
                </a:cubicBezTo>
                <a:cubicBezTo>
                  <a:pt x="150846" y="1504590"/>
                  <a:pt x="117078" y="1538358"/>
                  <a:pt x="75423" y="1538358"/>
                </a:cubicBezTo>
                <a:cubicBezTo>
                  <a:pt x="33768" y="1538358"/>
                  <a:pt x="0" y="1504590"/>
                  <a:pt x="0" y="1462935"/>
                </a:cubicBezTo>
                <a:cubicBezTo>
                  <a:pt x="0" y="1421280"/>
                  <a:pt x="33768" y="1387512"/>
                  <a:pt x="75423" y="1387512"/>
                </a:cubicBezTo>
                <a:close/>
                <a:moveTo>
                  <a:pt x="75423" y="1040634"/>
                </a:moveTo>
                <a:cubicBezTo>
                  <a:pt x="117078" y="1040634"/>
                  <a:pt x="150846" y="1074403"/>
                  <a:pt x="150846" y="1116057"/>
                </a:cubicBezTo>
                <a:cubicBezTo>
                  <a:pt x="150846" y="1157713"/>
                  <a:pt x="117078" y="1191480"/>
                  <a:pt x="75423" y="1191480"/>
                </a:cubicBezTo>
                <a:cubicBezTo>
                  <a:pt x="33768" y="1191480"/>
                  <a:pt x="0" y="1157713"/>
                  <a:pt x="0" y="1116057"/>
                </a:cubicBezTo>
                <a:cubicBezTo>
                  <a:pt x="0" y="1074403"/>
                  <a:pt x="33768" y="1040634"/>
                  <a:pt x="75423" y="1040634"/>
                </a:cubicBezTo>
                <a:close/>
                <a:moveTo>
                  <a:pt x="438280" y="1040634"/>
                </a:moveTo>
                <a:cubicBezTo>
                  <a:pt x="479935" y="1040634"/>
                  <a:pt x="513703" y="1074402"/>
                  <a:pt x="513703" y="1116057"/>
                </a:cubicBezTo>
                <a:cubicBezTo>
                  <a:pt x="513703" y="1157712"/>
                  <a:pt x="479935" y="1191480"/>
                  <a:pt x="438280" y="1191480"/>
                </a:cubicBezTo>
                <a:cubicBezTo>
                  <a:pt x="396625" y="1191480"/>
                  <a:pt x="362857" y="1157712"/>
                  <a:pt x="362857" y="1116057"/>
                </a:cubicBezTo>
                <a:cubicBezTo>
                  <a:pt x="362857" y="1074402"/>
                  <a:pt x="396625" y="1040634"/>
                  <a:pt x="438280" y="1040634"/>
                </a:cubicBezTo>
                <a:close/>
                <a:moveTo>
                  <a:pt x="438280" y="693756"/>
                </a:moveTo>
                <a:cubicBezTo>
                  <a:pt x="479935" y="693756"/>
                  <a:pt x="513703" y="727524"/>
                  <a:pt x="513703" y="769179"/>
                </a:cubicBezTo>
                <a:cubicBezTo>
                  <a:pt x="513703" y="810834"/>
                  <a:pt x="479935" y="844602"/>
                  <a:pt x="438280" y="844602"/>
                </a:cubicBezTo>
                <a:cubicBezTo>
                  <a:pt x="396625" y="844602"/>
                  <a:pt x="362857" y="810834"/>
                  <a:pt x="362857" y="769179"/>
                </a:cubicBezTo>
                <a:cubicBezTo>
                  <a:pt x="362857" y="727524"/>
                  <a:pt x="396625" y="693756"/>
                  <a:pt x="438280" y="693756"/>
                </a:cubicBezTo>
                <a:close/>
                <a:moveTo>
                  <a:pt x="75423" y="693756"/>
                </a:moveTo>
                <a:cubicBezTo>
                  <a:pt x="117078" y="693756"/>
                  <a:pt x="150846" y="727525"/>
                  <a:pt x="150846" y="769179"/>
                </a:cubicBezTo>
                <a:cubicBezTo>
                  <a:pt x="150846" y="810834"/>
                  <a:pt x="117078" y="844602"/>
                  <a:pt x="75423" y="844602"/>
                </a:cubicBezTo>
                <a:cubicBezTo>
                  <a:pt x="33768" y="844602"/>
                  <a:pt x="0" y="810834"/>
                  <a:pt x="0" y="769179"/>
                </a:cubicBezTo>
                <a:cubicBezTo>
                  <a:pt x="0" y="727525"/>
                  <a:pt x="33768" y="693756"/>
                  <a:pt x="75423" y="693756"/>
                </a:cubicBezTo>
                <a:close/>
                <a:moveTo>
                  <a:pt x="75423" y="346879"/>
                </a:moveTo>
                <a:cubicBezTo>
                  <a:pt x="117078" y="346879"/>
                  <a:pt x="150846" y="380647"/>
                  <a:pt x="150846" y="422302"/>
                </a:cubicBezTo>
                <a:cubicBezTo>
                  <a:pt x="150846" y="463957"/>
                  <a:pt x="117078" y="497724"/>
                  <a:pt x="75423" y="497724"/>
                </a:cubicBezTo>
                <a:cubicBezTo>
                  <a:pt x="33768" y="497724"/>
                  <a:pt x="0" y="463957"/>
                  <a:pt x="0" y="422302"/>
                </a:cubicBezTo>
                <a:cubicBezTo>
                  <a:pt x="0" y="380647"/>
                  <a:pt x="33768" y="346879"/>
                  <a:pt x="75423" y="346879"/>
                </a:cubicBezTo>
                <a:close/>
                <a:moveTo>
                  <a:pt x="438280" y="346878"/>
                </a:moveTo>
                <a:cubicBezTo>
                  <a:pt x="479935" y="346878"/>
                  <a:pt x="513703" y="380646"/>
                  <a:pt x="513703" y="422301"/>
                </a:cubicBezTo>
                <a:cubicBezTo>
                  <a:pt x="513703" y="463956"/>
                  <a:pt x="479935" y="497724"/>
                  <a:pt x="438280" y="497724"/>
                </a:cubicBezTo>
                <a:cubicBezTo>
                  <a:pt x="396625" y="497724"/>
                  <a:pt x="362857" y="463956"/>
                  <a:pt x="362857" y="422301"/>
                </a:cubicBezTo>
                <a:cubicBezTo>
                  <a:pt x="362857" y="380646"/>
                  <a:pt x="396625" y="346878"/>
                  <a:pt x="438280" y="346878"/>
                </a:cubicBezTo>
                <a:close/>
                <a:moveTo>
                  <a:pt x="75423" y="1"/>
                </a:moveTo>
                <a:cubicBezTo>
                  <a:pt x="117078" y="1"/>
                  <a:pt x="150846" y="33769"/>
                  <a:pt x="150846" y="75424"/>
                </a:cubicBezTo>
                <a:cubicBezTo>
                  <a:pt x="150846" y="117079"/>
                  <a:pt x="117078" y="150847"/>
                  <a:pt x="75423" y="150847"/>
                </a:cubicBezTo>
                <a:cubicBezTo>
                  <a:pt x="33768" y="150847"/>
                  <a:pt x="0" y="117079"/>
                  <a:pt x="0" y="75424"/>
                </a:cubicBezTo>
                <a:cubicBezTo>
                  <a:pt x="0" y="33769"/>
                  <a:pt x="33768" y="1"/>
                  <a:pt x="75423" y="1"/>
                </a:cubicBezTo>
                <a:close/>
                <a:moveTo>
                  <a:pt x="438280" y="0"/>
                </a:moveTo>
                <a:cubicBezTo>
                  <a:pt x="479935" y="0"/>
                  <a:pt x="513703" y="33769"/>
                  <a:pt x="513703" y="75424"/>
                </a:cubicBezTo>
                <a:cubicBezTo>
                  <a:pt x="513703" y="117079"/>
                  <a:pt x="479935" y="150847"/>
                  <a:pt x="438280" y="150847"/>
                </a:cubicBezTo>
                <a:cubicBezTo>
                  <a:pt x="396625" y="150847"/>
                  <a:pt x="362857" y="117079"/>
                  <a:pt x="362857" y="75424"/>
                </a:cubicBezTo>
                <a:cubicBezTo>
                  <a:pt x="362857" y="33769"/>
                  <a:pt x="396625" y="0"/>
                  <a:pt x="438280" y="0"/>
                </a:cubicBezTo>
                <a:close/>
              </a:path>
            </a:pathLst>
          </a:custGeom>
          <a:gradFill>
            <a:gsLst>
              <a:gs pos="74000">
                <a:schemeClr val="accent2">
                  <a:alpha val="70000"/>
                </a:schemeClr>
              </a:gs>
              <a:gs pos="0">
                <a:schemeClr val="accent4">
                  <a:alpha val="7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nvSpPr>
        <p:spPr>
          <a:xfrm>
            <a:off x="744076" y="6241020"/>
            <a:ext cx="4366476" cy="459272"/>
          </a:xfrm>
          <a:prstGeom prst="roundRect">
            <a:avLst>
              <a:gd name="adj" fmla="val 500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作者：汤小丹、王红玲、姜华、汤子瀛</a:t>
            </a:r>
          </a:p>
        </p:txBody>
      </p:sp>
      <p:sp>
        <p:nvSpPr>
          <p:cNvPr id="11" name="矩形 10"/>
          <p:cNvSpPr/>
          <p:nvPr/>
        </p:nvSpPr>
        <p:spPr>
          <a:xfrm>
            <a:off x="1243012" y="602297"/>
            <a:ext cx="4698723" cy="430887"/>
          </a:xfrm>
          <a:prstGeom prst="rect">
            <a:avLst/>
          </a:prstGeom>
        </p:spPr>
        <p:txBody>
          <a:bodyPr wrap="none">
            <a:spAutoFit/>
          </a:bodyPr>
          <a:lstStyle/>
          <a:p>
            <a:pPr algn="ctr"/>
            <a:r>
              <a:rPr lang="zh-CN" altLang="en-US" sz="2200" dirty="0">
                <a:solidFill>
                  <a:schemeClr val="bg1"/>
                </a:solidFill>
                <a:sym typeface="+mn-ea"/>
              </a:rPr>
              <a:t>经典教材《计算机操作系统》</a:t>
            </a:r>
            <a:r>
              <a:rPr lang="zh-CN" altLang="en-US" sz="2200" b="1" dirty="0">
                <a:solidFill>
                  <a:schemeClr val="accent2"/>
                </a:solidFill>
                <a:sym typeface="+mn-ea"/>
              </a:rPr>
              <a:t>最新版</a:t>
            </a:r>
            <a:endParaRPr lang="zh-CN" altLang="en-US" sz="2200" b="1" dirty="0">
              <a:solidFill>
                <a:schemeClr val="accent2"/>
              </a:solidFill>
            </a:endParaRPr>
          </a:p>
        </p:txBody>
      </p:sp>
      <p:pic>
        <p:nvPicPr>
          <p:cNvPr id="12" name="图片 11"/>
          <p:cNvPicPr>
            <a:picLocks noChangeAspect="1"/>
          </p:cNvPicPr>
          <p:nvPr/>
        </p:nvPicPr>
        <p:blipFill>
          <a:blip r:embed="rId3"/>
          <a:stretch>
            <a:fillRect/>
          </a:stretch>
        </p:blipFill>
        <p:spPr>
          <a:xfrm>
            <a:off x="1673475" y="2592475"/>
            <a:ext cx="2508000" cy="3554241"/>
          </a:xfrm>
          <a:prstGeom prst="rect">
            <a:avLst/>
          </a:prstGeom>
        </p:spPr>
      </p:pic>
      <p:pic>
        <p:nvPicPr>
          <p:cNvPr id="13" name="图片 12"/>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406400" y="522760"/>
            <a:ext cx="527050" cy="5270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13"/>
          <p:cNvSpPr txBox="1"/>
          <p:nvPr/>
        </p:nvSpPr>
        <p:spPr>
          <a:xfrm>
            <a:off x="669925" y="5306656"/>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Signature</a:t>
            </a:r>
            <a:endParaRPr lang="en-US" altLang="zh-CN" dirty="0"/>
          </a:p>
        </p:txBody>
      </p:sp>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程序并发执行的特征</a:t>
            </a:r>
          </a:p>
        </p:txBody>
      </p:sp>
      <p:sp>
        <p:nvSpPr>
          <p:cNvPr id="40" name="ïşľîďè"/>
          <p:cNvSpPr/>
          <p:nvPr/>
        </p:nvSpPr>
        <p:spPr>
          <a:xfrm>
            <a:off x="1588" y="1143000"/>
            <a:ext cx="4669654" cy="5003800"/>
          </a:xfrm>
          <a:prstGeom prst="rect">
            <a:avLst/>
          </a:prstGeom>
          <a:blipFill>
            <a:blip r:embed="rId2"/>
            <a:stretch>
              <a:fillRect l="-30450" r="-30284"/>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41" name="îŝļiḋe"/>
          <p:cNvSpPr/>
          <p:nvPr/>
        </p:nvSpPr>
        <p:spPr>
          <a:xfrm>
            <a:off x="4014295" y="1143000"/>
            <a:ext cx="656948" cy="5003800"/>
          </a:xfrm>
          <a:prstGeom prst="rect">
            <a:avLst/>
          </a:prstGeom>
          <a:solidFill>
            <a:schemeClr val="accent1">
              <a:alpha val="7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nvGrpSpPr>
          <p:cNvPr id="42" name="í$1iďè"/>
          <p:cNvGrpSpPr/>
          <p:nvPr/>
        </p:nvGrpSpPr>
        <p:grpSpPr>
          <a:xfrm>
            <a:off x="4138583" y="1349738"/>
            <a:ext cx="7381905" cy="1648925"/>
            <a:chOff x="4136995" y="1337038"/>
            <a:chExt cx="7381905" cy="1648925"/>
          </a:xfrm>
        </p:grpSpPr>
        <p:sp>
          <p:nvSpPr>
            <p:cNvPr id="43" name="îslîďê"/>
            <p:cNvSpPr/>
            <p:nvPr/>
          </p:nvSpPr>
          <p:spPr>
            <a:xfrm>
              <a:off x="4136995" y="1712614"/>
              <a:ext cx="408372" cy="363926"/>
            </a:xfrm>
            <a:custGeom>
              <a:avLst/>
              <a:gdLst>
                <a:gd name="connsiteX0" fmla="*/ 514822 w 607336"/>
                <a:gd name="connsiteY0" fmla="*/ 287718 h 541236"/>
                <a:gd name="connsiteX1" fmla="*/ 501327 w 607336"/>
                <a:gd name="connsiteY1" fmla="*/ 301190 h 541236"/>
                <a:gd name="connsiteX2" fmla="*/ 501327 w 607336"/>
                <a:gd name="connsiteY2" fmla="*/ 357185 h 541236"/>
                <a:gd name="connsiteX3" fmla="*/ 514822 w 607336"/>
                <a:gd name="connsiteY3" fmla="*/ 370656 h 541236"/>
                <a:gd name="connsiteX4" fmla="*/ 528317 w 607336"/>
                <a:gd name="connsiteY4" fmla="*/ 357185 h 541236"/>
                <a:gd name="connsiteX5" fmla="*/ 528317 w 607336"/>
                <a:gd name="connsiteY5" fmla="*/ 301190 h 541236"/>
                <a:gd name="connsiteX6" fmla="*/ 514822 w 607336"/>
                <a:gd name="connsiteY6" fmla="*/ 287718 h 541236"/>
                <a:gd name="connsiteX7" fmla="*/ 513884 w 607336"/>
                <a:gd name="connsiteY7" fmla="*/ 257846 h 541236"/>
                <a:gd name="connsiteX8" fmla="*/ 524093 w 607336"/>
                <a:gd name="connsiteY8" fmla="*/ 258315 h 541236"/>
                <a:gd name="connsiteX9" fmla="*/ 591098 w 607336"/>
                <a:gd name="connsiteY9" fmla="*/ 286664 h 541236"/>
                <a:gd name="connsiteX10" fmla="*/ 596496 w 607336"/>
                <a:gd name="connsiteY10" fmla="*/ 294630 h 541236"/>
                <a:gd name="connsiteX11" fmla="*/ 605297 w 607336"/>
                <a:gd name="connsiteY11" fmla="*/ 403457 h 541236"/>
                <a:gd name="connsiteX12" fmla="*/ 581123 w 607336"/>
                <a:gd name="connsiteY12" fmla="*/ 508770 h 541236"/>
                <a:gd name="connsiteX13" fmla="*/ 575725 w 607336"/>
                <a:gd name="connsiteY13" fmla="*/ 516736 h 541236"/>
                <a:gd name="connsiteX14" fmla="*/ 514822 w 607336"/>
                <a:gd name="connsiteY14" fmla="*/ 536650 h 541236"/>
                <a:gd name="connsiteX15" fmla="*/ 453919 w 607336"/>
                <a:gd name="connsiteY15" fmla="*/ 516736 h 541236"/>
                <a:gd name="connsiteX16" fmla="*/ 448521 w 607336"/>
                <a:gd name="connsiteY16" fmla="*/ 508770 h 541236"/>
                <a:gd name="connsiteX17" fmla="*/ 424348 w 607336"/>
                <a:gd name="connsiteY17" fmla="*/ 403457 h 541236"/>
                <a:gd name="connsiteX18" fmla="*/ 433149 w 607336"/>
                <a:gd name="connsiteY18" fmla="*/ 294630 h 541236"/>
                <a:gd name="connsiteX19" fmla="*/ 438547 w 607336"/>
                <a:gd name="connsiteY19" fmla="*/ 286664 h 541236"/>
                <a:gd name="connsiteX20" fmla="*/ 502970 w 607336"/>
                <a:gd name="connsiteY20" fmla="*/ 258315 h 541236"/>
                <a:gd name="connsiteX21" fmla="*/ 513884 w 607336"/>
                <a:gd name="connsiteY21" fmla="*/ 257846 h 541236"/>
                <a:gd name="connsiteX22" fmla="*/ 23466 w 607336"/>
                <a:gd name="connsiteY22" fmla="*/ 0 h 541236"/>
                <a:gd name="connsiteX23" fmla="*/ 555312 w 607336"/>
                <a:gd name="connsiteY23" fmla="*/ 0 h 541236"/>
                <a:gd name="connsiteX24" fmla="*/ 578778 w 607336"/>
                <a:gd name="connsiteY24" fmla="*/ 23430 h 541236"/>
                <a:gd name="connsiteX25" fmla="*/ 578778 w 607336"/>
                <a:gd name="connsiteY25" fmla="*/ 253163 h 541236"/>
                <a:gd name="connsiteX26" fmla="*/ 531847 w 607336"/>
                <a:gd name="connsiteY26" fmla="*/ 239339 h 541236"/>
                <a:gd name="connsiteX27" fmla="*/ 531847 w 607336"/>
                <a:gd name="connsiteY27" fmla="*/ 46861 h 541236"/>
                <a:gd name="connsiteX28" fmla="*/ 46931 w 607336"/>
                <a:gd name="connsiteY28" fmla="*/ 46861 h 541236"/>
                <a:gd name="connsiteX29" fmla="*/ 46931 w 607336"/>
                <a:gd name="connsiteY29" fmla="*/ 346766 h 541236"/>
                <a:gd name="connsiteX30" fmla="*/ 404898 w 607336"/>
                <a:gd name="connsiteY30" fmla="*/ 346766 h 541236"/>
                <a:gd name="connsiteX31" fmla="*/ 405837 w 607336"/>
                <a:gd name="connsiteY31" fmla="*/ 410730 h 541236"/>
                <a:gd name="connsiteX32" fmla="*/ 409005 w 607336"/>
                <a:gd name="connsiteY32" fmla="*/ 432638 h 541236"/>
                <a:gd name="connsiteX33" fmla="*/ 368175 w 607336"/>
                <a:gd name="connsiteY33" fmla="*/ 432638 h 541236"/>
                <a:gd name="connsiteX34" fmla="*/ 388120 w 607336"/>
                <a:gd name="connsiteY34" fmla="*/ 500585 h 541236"/>
                <a:gd name="connsiteX35" fmla="*/ 412407 w 607336"/>
                <a:gd name="connsiteY35" fmla="*/ 500585 h 541236"/>
                <a:gd name="connsiteX36" fmla="*/ 423553 w 607336"/>
                <a:gd name="connsiteY36" fmla="*/ 511714 h 541236"/>
                <a:gd name="connsiteX37" fmla="*/ 423553 w 607336"/>
                <a:gd name="connsiteY37" fmla="*/ 530107 h 541236"/>
                <a:gd name="connsiteX38" fmla="*/ 412407 w 607336"/>
                <a:gd name="connsiteY38" fmla="*/ 541236 h 541236"/>
                <a:gd name="connsiteX39" fmla="*/ 166371 w 607336"/>
                <a:gd name="connsiteY39" fmla="*/ 541236 h 541236"/>
                <a:gd name="connsiteX40" fmla="*/ 155225 w 607336"/>
                <a:gd name="connsiteY40" fmla="*/ 530107 h 541236"/>
                <a:gd name="connsiteX41" fmla="*/ 155225 w 607336"/>
                <a:gd name="connsiteY41" fmla="*/ 511714 h 541236"/>
                <a:gd name="connsiteX42" fmla="*/ 166371 w 607336"/>
                <a:gd name="connsiteY42" fmla="*/ 500585 h 541236"/>
                <a:gd name="connsiteX43" fmla="*/ 190658 w 607336"/>
                <a:gd name="connsiteY43" fmla="*/ 500585 h 541236"/>
                <a:gd name="connsiteX44" fmla="*/ 210721 w 607336"/>
                <a:gd name="connsiteY44" fmla="*/ 432638 h 541236"/>
                <a:gd name="connsiteX45" fmla="*/ 23466 w 607336"/>
                <a:gd name="connsiteY45" fmla="*/ 432638 h 541236"/>
                <a:gd name="connsiteX46" fmla="*/ 0 w 607336"/>
                <a:gd name="connsiteY46" fmla="*/ 409207 h 541236"/>
                <a:gd name="connsiteX47" fmla="*/ 0 w 607336"/>
                <a:gd name="connsiteY47" fmla="*/ 23430 h 541236"/>
                <a:gd name="connsiteX48" fmla="*/ 23466 w 607336"/>
                <a:gd name="connsiteY48" fmla="*/ 0 h 54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07336" h="541236">
                  <a:moveTo>
                    <a:pt x="514822" y="287718"/>
                  </a:moveTo>
                  <a:cubicBezTo>
                    <a:pt x="507429" y="287718"/>
                    <a:pt x="501327" y="293810"/>
                    <a:pt x="501327" y="301190"/>
                  </a:cubicBezTo>
                  <a:lnTo>
                    <a:pt x="501327" y="357185"/>
                  </a:lnTo>
                  <a:cubicBezTo>
                    <a:pt x="501327" y="364682"/>
                    <a:pt x="507429" y="370656"/>
                    <a:pt x="514822" y="370656"/>
                  </a:cubicBezTo>
                  <a:cubicBezTo>
                    <a:pt x="522215" y="370656"/>
                    <a:pt x="528317" y="364682"/>
                    <a:pt x="528317" y="357185"/>
                  </a:cubicBezTo>
                  <a:lnTo>
                    <a:pt x="528317" y="301190"/>
                  </a:lnTo>
                  <a:cubicBezTo>
                    <a:pt x="528317" y="293810"/>
                    <a:pt x="522215" y="287718"/>
                    <a:pt x="514822" y="287718"/>
                  </a:cubicBezTo>
                  <a:close/>
                  <a:moveTo>
                    <a:pt x="513884" y="257846"/>
                  </a:moveTo>
                  <a:cubicBezTo>
                    <a:pt x="521042" y="257846"/>
                    <a:pt x="524093" y="258315"/>
                    <a:pt x="524093" y="258315"/>
                  </a:cubicBezTo>
                  <a:cubicBezTo>
                    <a:pt x="546506" y="260423"/>
                    <a:pt x="569037" y="269795"/>
                    <a:pt x="591098" y="286664"/>
                  </a:cubicBezTo>
                  <a:cubicBezTo>
                    <a:pt x="593679" y="288655"/>
                    <a:pt x="595557" y="291467"/>
                    <a:pt x="596496" y="294630"/>
                  </a:cubicBezTo>
                  <a:cubicBezTo>
                    <a:pt x="606940" y="330710"/>
                    <a:pt x="609756" y="365268"/>
                    <a:pt x="605297" y="403457"/>
                  </a:cubicBezTo>
                  <a:cubicBezTo>
                    <a:pt x="601307" y="437312"/>
                    <a:pt x="592037" y="471166"/>
                    <a:pt x="581123" y="508770"/>
                  </a:cubicBezTo>
                  <a:cubicBezTo>
                    <a:pt x="580185" y="511933"/>
                    <a:pt x="578307" y="514744"/>
                    <a:pt x="575725" y="516736"/>
                  </a:cubicBezTo>
                  <a:cubicBezTo>
                    <a:pt x="559062" y="529622"/>
                    <a:pt x="537470" y="536650"/>
                    <a:pt x="514822" y="536650"/>
                  </a:cubicBezTo>
                  <a:cubicBezTo>
                    <a:pt x="492174" y="536650"/>
                    <a:pt x="470583" y="529622"/>
                    <a:pt x="453919" y="516736"/>
                  </a:cubicBezTo>
                  <a:cubicBezTo>
                    <a:pt x="451338" y="514744"/>
                    <a:pt x="449460" y="511933"/>
                    <a:pt x="448521" y="508770"/>
                  </a:cubicBezTo>
                  <a:cubicBezTo>
                    <a:pt x="437608" y="471166"/>
                    <a:pt x="428338" y="437312"/>
                    <a:pt x="424348" y="403457"/>
                  </a:cubicBezTo>
                  <a:cubicBezTo>
                    <a:pt x="420006" y="365268"/>
                    <a:pt x="422705" y="330710"/>
                    <a:pt x="433149" y="294630"/>
                  </a:cubicBezTo>
                  <a:cubicBezTo>
                    <a:pt x="434088" y="291467"/>
                    <a:pt x="435965" y="288655"/>
                    <a:pt x="438547" y="286664"/>
                  </a:cubicBezTo>
                  <a:cubicBezTo>
                    <a:pt x="459787" y="270381"/>
                    <a:pt x="481378" y="260892"/>
                    <a:pt x="502970" y="258315"/>
                  </a:cubicBezTo>
                  <a:cubicBezTo>
                    <a:pt x="502970" y="258315"/>
                    <a:pt x="506725" y="257846"/>
                    <a:pt x="513884" y="257846"/>
                  </a:cubicBezTo>
                  <a:close/>
                  <a:moveTo>
                    <a:pt x="23466" y="0"/>
                  </a:moveTo>
                  <a:lnTo>
                    <a:pt x="555312" y="0"/>
                  </a:lnTo>
                  <a:cubicBezTo>
                    <a:pt x="568336" y="0"/>
                    <a:pt x="578778" y="10544"/>
                    <a:pt x="578778" y="23430"/>
                  </a:cubicBezTo>
                  <a:lnTo>
                    <a:pt x="578778" y="253163"/>
                  </a:lnTo>
                  <a:cubicBezTo>
                    <a:pt x="563408" y="245548"/>
                    <a:pt x="547686" y="240979"/>
                    <a:pt x="531847" y="239339"/>
                  </a:cubicBezTo>
                  <a:lnTo>
                    <a:pt x="531847" y="46861"/>
                  </a:lnTo>
                  <a:lnTo>
                    <a:pt x="46931" y="46861"/>
                  </a:lnTo>
                  <a:lnTo>
                    <a:pt x="46931" y="346766"/>
                  </a:lnTo>
                  <a:lnTo>
                    <a:pt x="404898" y="346766"/>
                  </a:lnTo>
                  <a:cubicBezTo>
                    <a:pt x="402904" y="367502"/>
                    <a:pt x="403256" y="388589"/>
                    <a:pt x="405837" y="410730"/>
                  </a:cubicBezTo>
                  <a:cubicBezTo>
                    <a:pt x="406658" y="418111"/>
                    <a:pt x="407714" y="425374"/>
                    <a:pt x="409005" y="432638"/>
                  </a:cubicBezTo>
                  <a:lnTo>
                    <a:pt x="368175" y="432638"/>
                  </a:lnTo>
                  <a:lnTo>
                    <a:pt x="388120" y="500585"/>
                  </a:lnTo>
                  <a:lnTo>
                    <a:pt x="412407" y="500585"/>
                  </a:lnTo>
                  <a:cubicBezTo>
                    <a:pt x="418626" y="500585"/>
                    <a:pt x="423553" y="505622"/>
                    <a:pt x="423553" y="511714"/>
                  </a:cubicBezTo>
                  <a:lnTo>
                    <a:pt x="423553" y="530107"/>
                  </a:lnTo>
                  <a:cubicBezTo>
                    <a:pt x="423553" y="536199"/>
                    <a:pt x="418626" y="541236"/>
                    <a:pt x="412407" y="541236"/>
                  </a:cubicBezTo>
                  <a:lnTo>
                    <a:pt x="166371" y="541236"/>
                  </a:lnTo>
                  <a:cubicBezTo>
                    <a:pt x="160270" y="541236"/>
                    <a:pt x="155225" y="536199"/>
                    <a:pt x="155225" y="530107"/>
                  </a:cubicBezTo>
                  <a:lnTo>
                    <a:pt x="155225" y="511714"/>
                  </a:lnTo>
                  <a:cubicBezTo>
                    <a:pt x="155225" y="505622"/>
                    <a:pt x="160270" y="500585"/>
                    <a:pt x="166371" y="500585"/>
                  </a:cubicBezTo>
                  <a:lnTo>
                    <a:pt x="190658" y="500585"/>
                  </a:lnTo>
                  <a:lnTo>
                    <a:pt x="210721" y="432638"/>
                  </a:lnTo>
                  <a:lnTo>
                    <a:pt x="23466" y="432638"/>
                  </a:lnTo>
                  <a:cubicBezTo>
                    <a:pt x="10560" y="432638"/>
                    <a:pt x="0" y="422211"/>
                    <a:pt x="0" y="409207"/>
                  </a:cubicBezTo>
                  <a:lnTo>
                    <a:pt x="0" y="23430"/>
                  </a:lnTo>
                  <a:cubicBezTo>
                    <a:pt x="0" y="10544"/>
                    <a:pt x="10560" y="0"/>
                    <a:pt x="23466"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sp>
          <p:nvSpPr>
            <p:cNvPr id="44" name="ïSḻiḍé"/>
            <p:cNvSpPr txBox="1"/>
            <p:nvPr/>
          </p:nvSpPr>
          <p:spPr>
            <a:xfrm>
              <a:off x="4882719" y="1337038"/>
              <a:ext cx="6636181" cy="1648925"/>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30000"/>
                </a:lnSpc>
              </a:pPr>
              <a:r>
                <a:rPr lang="zh-CN" altLang="en-US" sz="2000" dirty="0">
                  <a:solidFill>
                    <a:srgbClr val="0000FF"/>
                  </a:solidFill>
                  <a:latin typeface="+mj-ea"/>
                  <a:ea typeface="+mj-ea"/>
                </a:rPr>
                <a:t>间断性</a:t>
              </a:r>
            </a:p>
            <a:p>
              <a:pPr marL="342900" indent="-342900" algn="just">
                <a:lnSpc>
                  <a:spcPct val="130000"/>
                </a:lnSpc>
                <a:buClr>
                  <a:srgbClr val="FF0000"/>
                </a:buClr>
                <a:buFont typeface="Wingdings" panose="05000000000000000000" pitchFamily="2" charset="2"/>
                <a:buChar char="Ø"/>
              </a:pPr>
              <a:r>
                <a:rPr lang="zh-CN" altLang="en-US" sz="2000" dirty="0">
                  <a:latin typeface="+mj-ea"/>
                  <a:ea typeface="+mj-ea"/>
                </a:rPr>
                <a:t>并发程序之间相互制约。</a:t>
              </a:r>
            </a:p>
            <a:p>
              <a:pPr marL="342900" indent="-342900" algn="just">
                <a:lnSpc>
                  <a:spcPct val="130000"/>
                </a:lnSpc>
                <a:buClr>
                  <a:srgbClr val="FF0000"/>
                </a:buClr>
                <a:buFont typeface="Wingdings" panose="05000000000000000000" pitchFamily="2" charset="2"/>
                <a:buChar char="Ø"/>
              </a:pPr>
              <a:r>
                <a:rPr lang="zh-CN" altLang="en-US" sz="2000" dirty="0">
                  <a:latin typeface="+mj-ea"/>
                  <a:ea typeface="+mj-ea"/>
                </a:rPr>
                <a:t>执行</a:t>
              </a:r>
              <a:r>
                <a:rPr lang="en-US" altLang="zh-CN" sz="2000" dirty="0">
                  <a:latin typeface="+mj-ea"/>
                  <a:ea typeface="+mj-ea"/>
                </a:rPr>
                <a:t>——</a:t>
              </a:r>
              <a:r>
                <a:rPr lang="zh-CN" altLang="en-US" sz="2000" dirty="0">
                  <a:latin typeface="+mj-ea"/>
                  <a:ea typeface="+mj-ea"/>
                </a:rPr>
                <a:t>暂停执行</a:t>
              </a:r>
              <a:r>
                <a:rPr lang="en-US" altLang="zh-CN" sz="2000" dirty="0">
                  <a:latin typeface="+mj-ea"/>
                  <a:ea typeface="+mj-ea"/>
                </a:rPr>
                <a:t>——</a:t>
              </a:r>
              <a:r>
                <a:rPr lang="zh-CN" altLang="en-US" sz="2000" dirty="0">
                  <a:latin typeface="+mj-ea"/>
                  <a:ea typeface="+mj-ea"/>
                </a:rPr>
                <a:t>执行。</a:t>
              </a:r>
            </a:p>
          </p:txBody>
        </p:sp>
      </p:grpSp>
      <p:grpSp>
        <p:nvGrpSpPr>
          <p:cNvPr id="45" name="išḷîḓé"/>
          <p:cNvGrpSpPr/>
          <p:nvPr/>
        </p:nvGrpSpPr>
        <p:grpSpPr>
          <a:xfrm>
            <a:off x="4138583" y="3294934"/>
            <a:ext cx="7381904" cy="801176"/>
            <a:chOff x="4136995" y="3233565"/>
            <a:chExt cx="7381904" cy="801176"/>
          </a:xfrm>
        </p:grpSpPr>
        <p:sp>
          <p:nvSpPr>
            <p:cNvPr id="46" name="íśľïḋé"/>
            <p:cNvSpPr/>
            <p:nvPr/>
          </p:nvSpPr>
          <p:spPr>
            <a:xfrm>
              <a:off x="4136995" y="3450237"/>
              <a:ext cx="408372" cy="363926"/>
            </a:xfrm>
            <a:custGeom>
              <a:avLst/>
              <a:gdLst>
                <a:gd name="connsiteX0" fmla="*/ 514822 w 607336"/>
                <a:gd name="connsiteY0" fmla="*/ 287718 h 541236"/>
                <a:gd name="connsiteX1" fmla="*/ 501327 w 607336"/>
                <a:gd name="connsiteY1" fmla="*/ 301190 h 541236"/>
                <a:gd name="connsiteX2" fmla="*/ 501327 w 607336"/>
                <a:gd name="connsiteY2" fmla="*/ 357185 h 541236"/>
                <a:gd name="connsiteX3" fmla="*/ 514822 w 607336"/>
                <a:gd name="connsiteY3" fmla="*/ 370656 h 541236"/>
                <a:gd name="connsiteX4" fmla="*/ 528317 w 607336"/>
                <a:gd name="connsiteY4" fmla="*/ 357185 h 541236"/>
                <a:gd name="connsiteX5" fmla="*/ 528317 w 607336"/>
                <a:gd name="connsiteY5" fmla="*/ 301190 h 541236"/>
                <a:gd name="connsiteX6" fmla="*/ 514822 w 607336"/>
                <a:gd name="connsiteY6" fmla="*/ 287718 h 541236"/>
                <a:gd name="connsiteX7" fmla="*/ 513884 w 607336"/>
                <a:gd name="connsiteY7" fmla="*/ 257846 h 541236"/>
                <a:gd name="connsiteX8" fmla="*/ 524093 w 607336"/>
                <a:gd name="connsiteY8" fmla="*/ 258315 h 541236"/>
                <a:gd name="connsiteX9" fmla="*/ 591098 w 607336"/>
                <a:gd name="connsiteY9" fmla="*/ 286664 h 541236"/>
                <a:gd name="connsiteX10" fmla="*/ 596496 w 607336"/>
                <a:gd name="connsiteY10" fmla="*/ 294630 h 541236"/>
                <a:gd name="connsiteX11" fmla="*/ 605297 w 607336"/>
                <a:gd name="connsiteY11" fmla="*/ 403457 h 541236"/>
                <a:gd name="connsiteX12" fmla="*/ 581123 w 607336"/>
                <a:gd name="connsiteY12" fmla="*/ 508770 h 541236"/>
                <a:gd name="connsiteX13" fmla="*/ 575725 w 607336"/>
                <a:gd name="connsiteY13" fmla="*/ 516736 h 541236"/>
                <a:gd name="connsiteX14" fmla="*/ 514822 w 607336"/>
                <a:gd name="connsiteY14" fmla="*/ 536650 h 541236"/>
                <a:gd name="connsiteX15" fmla="*/ 453919 w 607336"/>
                <a:gd name="connsiteY15" fmla="*/ 516736 h 541236"/>
                <a:gd name="connsiteX16" fmla="*/ 448521 w 607336"/>
                <a:gd name="connsiteY16" fmla="*/ 508770 h 541236"/>
                <a:gd name="connsiteX17" fmla="*/ 424348 w 607336"/>
                <a:gd name="connsiteY17" fmla="*/ 403457 h 541236"/>
                <a:gd name="connsiteX18" fmla="*/ 433149 w 607336"/>
                <a:gd name="connsiteY18" fmla="*/ 294630 h 541236"/>
                <a:gd name="connsiteX19" fmla="*/ 438547 w 607336"/>
                <a:gd name="connsiteY19" fmla="*/ 286664 h 541236"/>
                <a:gd name="connsiteX20" fmla="*/ 502970 w 607336"/>
                <a:gd name="connsiteY20" fmla="*/ 258315 h 541236"/>
                <a:gd name="connsiteX21" fmla="*/ 513884 w 607336"/>
                <a:gd name="connsiteY21" fmla="*/ 257846 h 541236"/>
                <a:gd name="connsiteX22" fmla="*/ 23466 w 607336"/>
                <a:gd name="connsiteY22" fmla="*/ 0 h 541236"/>
                <a:gd name="connsiteX23" fmla="*/ 555312 w 607336"/>
                <a:gd name="connsiteY23" fmla="*/ 0 h 541236"/>
                <a:gd name="connsiteX24" fmla="*/ 578778 w 607336"/>
                <a:gd name="connsiteY24" fmla="*/ 23430 h 541236"/>
                <a:gd name="connsiteX25" fmla="*/ 578778 w 607336"/>
                <a:gd name="connsiteY25" fmla="*/ 253163 h 541236"/>
                <a:gd name="connsiteX26" fmla="*/ 531847 w 607336"/>
                <a:gd name="connsiteY26" fmla="*/ 239339 h 541236"/>
                <a:gd name="connsiteX27" fmla="*/ 531847 w 607336"/>
                <a:gd name="connsiteY27" fmla="*/ 46861 h 541236"/>
                <a:gd name="connsiteX28" fmla="*/ 46931 w 607336"/>
                <a:gd name="connsiteY28" fmla="*/ 46861 h 541236"/>
                <a:gd name="connsiteX29" fmla="*/ 46931 w 607336"/>
                <a:gd name="connsiteY29" fmla="*/ 346766 h 541236"/>
                <a:gd name="connsiteX30" fmla="*/ 404898 w 607336"/>
                <a:gd name="connsiteY30" fmla="*/ 346766 h 541236"/>
                <a:gd name="connsiteX31" fmla="*/ 405837 w 607336"/>
                <a:gd name="connsiteY31" fmla="*/ 410730 h 541236"/>
                <a:gd name="connsiteX32" fmla="*/ 409005 w 607336"/>
                <a:gd name="connsiteY32" fmla="*/ 432638 h 541236"/>
                <a:gd name="connsiteX33" fmla="*/ 368175 w 607336"/>
                <a:gd name="connsiteY33" fmla="*/ 432638 h 541236"/>
                <a:gd name="connsiteX34" fmla="*/ 388120 w 607336"/>
                <a:gd name="connsiteY34" fmla="*/ 500585 h 541236"/>
                <a:gd name="connsiteX35" fmla="*/ 412407 w 607336"/>
                <a:gd name="connsiteY35" fmla="*/ 500585 h 541236"/>
                <a:gd name="connsiteX36" fmla="*/ 423553 w 607336"/>
                <a:gd name="connsiteY36" fmla="*/ 511714 h 541236"/>
                <a:gd name="connsiteX37" fmla="*/ 423553 w 607336"/>
                <a:gd name="connsiteY37" fmla="*/ 530107 h 541236"/>
                <a:gd name="connsiteX38" fmla="*/ 412407 w 607336"/>
                <a:gd name="connsiteY38" fmla="*/ 541236 h 541236"/>
                <a:gd name="connsiteX39" fmla="*/ 166371 w 607336"/>
                <a:gd name="connsiteY39" fmla="*/ 541236 h 541236"/>
                <a:gd name="connsiteX40" fmla="*/ 155225 w 607336"/>
                <a:gd name="connsiteY40" fmla="*/ 530107 h 541236"/>
                <a:gd name="connsiteX41" fmla="*/ 155225 w 607336"/>
                <a:gd name="connsiteY41" fmla="*/ 511714 h 541236"/>
                <a:gd name="connsiteX42" fmla="*/ 166371 w 607336"/>
                <a:gd name="connsiteY42" fmla="*/ 500585 h 541236"/>
                <a:gd name="connsiteX43" fmla="*/ 190658 w 607336"/>
                <a:gd name="connsiteY43" fmla="*/ 500585 h 541236"/>
                <a:gd name="connsiteX44" fmla="*/ 210721 w 607336"/>
                <a:gd name="connsiteY44" fmla="*/ 432638 h 541236"/>
                <a:gd name="connsiteX45" fmla="*/ 23466 w 607336"/>
                <a:gd name="connsiteY45" fmla="*/ 432638 h 541236"/>
                <a:gd name="connsiteX46" fmla="*/ 0 w 607336"/>
                <a:gd name="connsiteY46" fmla="*/ 409207 h 541236"/>
                <a:gd name="connsiteX47" fmla="*/ 0 w 607336"/>
                <a:gd name="connsiteY47" fmla="*/ 23430 h 541236"/>
                <a:gd name="connsiteX48" fmla="*/ 23466 w 607336"/>
                <a:gd name="connsiteY48" fmla="*/ 0 h 54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07336" h="541236">
                  <a:moveTo>
                    <a:pt x="514822" y="287718"/>
                  </a:moveTo>
                  <a:cubicBezTo>
                    <a:pt x="507429" y="287718"/>
                    <a:pt x="501327" y="293810"/>
                    <a:pt x="501327" y="301190"/>
                  </a:cubicBezTo>
                  <a:lnTo>
                    <a:pt x="501327" y="357185"/>
                  </a:lnTo>
                  <a:cubicBezTo>
                    <a:pt x="501327" y="364682"/>
                    <a:pt x="507429" y="370656"/>
                    <a:pt x="514822" y="370656"/>
                  </a:cubicBezTo>
                  <a:cubicBezTo>
                    <a:pt x="522215" y="370656"/>
                    <a:pt x="528317" y="364682"/>
                    <a:pt x="528317" y="357185"/>
                  </a:cubicBezTo>
                  <a:lnTo>
                    <a:pt x="528317" y="301190"/>
                  </a:lnTo>
                  <a:cubicBezTo>
                    <a:pt x="528317" y="293810"/>
                    <a:pt x="522215" y="287718"/>
                    <a:pt x="514822" y="287718"/>
                  </a:cubicBezTo>
                  <a:close/>
                  <a:moveTo>
                    <a:pt x="513884" y="257846"/>
                  </a:moveTo>
                  <a:cubicBezTo>
                    <a:pt x="521042" y="257846"/>
                    <a:pt x="524093" y="258315"/>
                    <a:pt x="524093" y="258315"/>
                  </a:cubicBezTo>
                  <a:cubicBezTo>
                    <a:pt x="546506" y="260423"/>
                    <a:pt x="569037" y="269795"/>
                    <a:pt x="591098" y="286664"/>
                  </a:cubicBezTo>
                  <a:cubicBezTo>
                    <a:pt x="593679" y="288655"/>
                    <a:pt x="595557" y="291467"/>
                    <a:pt x="596496" y="294630"/>
                  </a:cubicBezTo>
                  <a:cubicBezTo>
                    <a:pt x="606940" y="330710"/>
                    <a:pt x="609756" y="365268"/>
                    <a:pt x="605297" y="403457"/>
                  </a:cubicBezTo>
                  <a:cubicBezTo>
                    <a:pt x="601307" y="437312"/>
                    <a:pt x="592037" y="471166"/>
                    <a:pt x="581123" y="508770"/>
                  </a:cubicBezTo>
                  <a:cubicBezTo>
                    <a:pt x="580185" y="511933"/>
                    <a:pt x="578307" y="514744"/>
                    <a:pt x="575725" y="516736"/>
                  </a:cubicBezTo>
                  <a:cubicBezTo>
                    <a:pt x="559062" y="529622"/>
                    <a:pt x="537470" y="536650"/>
                    <a:pt x="514822" y="536650"/>
                  </a:cubicBezTo>
                  <a:cubicBezTo>
                    <a:pt x="492174" y="536650"/>
                    <a:pt x="470583" y="529622"/>
                    <a:pt x="453919" y="516736"/>
                  </a:cubicBezTo>
                  <a:cubicBezTo>
                    <a:pt x="451338" y="514744"/>
                    <a:pt x="449460" y="511933"/>
                    <a:pt x="448521" y="508770"/>
                  </a:cubicBezTo>
                  <a:cubicBezTo>
                    <a:pt x="437608" y="471166"/>
                    <a:pt x="428338" y="437312"/>
                    <a:pt x="424348" y="403457"/>
                  </a:cubicBezTo>
                  <a:cubicBezTo>
                    <a:pt x="420006" y="365268"/>
                    <a:pt x="422705" y="330710"/>
                    <a:pt x="433149" y="294630"/>
                  </a:cubicBezTo>
                  <a:cubicBezTo>
                    <a:pt x="434088" y="291467"/>
                    <a:pt x="435965" y="288655"/>
                    <a:pt x="438547" y="286664"/>
                  </a:cubicBezTo>
                  <a:cubicBezTo>
                    <a:pt x="459787" y="270381"/>
                    <a:pt x="481378" y="260892"/>
                    <a:pt x="502970" y="258315"/>
                  </a:cubicBezTo>
                  <a:cubicBezTo>
                    <a:pt x="502970" y="258315"/>
                    <a:pt x="506725" y="257846"/>
                    <a:pt x="513884" y="257846"/>
                  </a:cubicBezTo>
                  <a:close/>
                  <a:moveTo>
                    <a:pt x="23466" y="0"/>
                  </a:moveTo>
                  <a:lnTo>
                    <a:pt x="555312" y="0"/>
                  </a:lnTo>
                  <a:cubicBezTo>
                    <a:pt x="568336" y="0"/>
                    <a:pt x="578778" y="10544"/>
                    <a:pt x="578778" y="23430"/>
                  </a:cubicBezTo>
                  <a:lnTo>
                    <a:pt x="578778" y="253163"/>
                  </a:lnTo>
                  <a:cubicBezTo>
                    <a:pt x="563408" y="245548"/>
                    <a:pt x="547686" y="240979"/>
                    <a:pt x="531847" y="239339"/>
                  </a:cubicBezTo>
                  <a:lnTo>
                    <a:pt x="531847" y="46861"/>
                  </a:lnTo>
                  <a:lnTo>
                    <a:pt x="46931" y="46861"/>
                  </a:lnTo>
                  <a:lnTo>
                    <a:pt x="46931" y="346766"/>
                  </a:lnTo>
                  <a:lnTo>
                    <a:pt x="404898" y="346766"/>
                  </a:lnTo>
                  <a:cubicBezTo>
                    <a:pt x="402904" y="367502"/>
                    <a:pt x="403256" y="388589"/>
                    <a:pt x="405837" y="410730"/>
                  </a:cubicBezTo>
                  <a:cubicBezTo>
                    <a:pt x="406658" y="418111"/>
                    <a:pt x="407714" y="425374"/>
                    <a:pt x="409005" y="432638"/>
                  </a:cubicBezTo>
                  <a:lnTo>
                    <a:pt x="368175" y="432638"/>
                  </a:lnTo>
                  <a:lnTo>
                    <a:pt x="388120" y="500585"/>
                  </a:lnTo>
                  <a:lnTo>
                    <a:pt x="412407" y="500585"/>
                  </a:lnTo>
                  <a:cubicBezTo>
                    <a:pt x="418626" y="500585"/>
                    <a:pt x="423553" y="505622"/>
                    <a:pt x="423553" y="511714"/>
                  </a:cubicBezTo>
                  <a:lnTo>
                    <a:pt x="423553" y="530107"/>
                  </a:lnTo>
                  <a:cubicBezTo>
                    <a:pt x="423553" y="536199"/>
                    <a:pt x="418626" y="541236"/>
                    <a:pt x="412407" y="541236"/>
                  </a:cubicBezTo>
                  <a:lnTo>
                    <a:pt x="166371" y="541236"/>
                  </a:lnTo>
                  <a:cubicBezTo>
                    <a:pt x="160270" y="541236"/>
                    <a:pt x="155225" y="536199"/>
                    <a:pt x="155225" y="530107"/>
                  </a:cubicBezTo>
                  <a:lnTo>
                    <a:pt x="155225" y="511714"/>
                  </a:lnTo>
                  <a:cubicBezTo>
                    <a:pt x="155225" y="505622"/>
                    <a:pt x="160270" y="500585"/>
                    <a:pt x="166371" y="500585"/>
                  </a:cubicBezTo>
                  <a:lnTo>
                    <a:pt x="190658" y="500585"/>
                  </a:lnTo>
                  <a:lnTo>
                    <a:pt x="210721" y="432638"/>
                  </a:lnTo>
                  <a:lnTo>
                    <a:pt x="23466" y="432638"/>
                  </a:lnTo>
                  <a:cubicBezTo>
                    <a:pt x="10560" y="432638"/>
                    <a:pt x="0" y="422211"/>
                    <a:pt x="0" y="409207"/>
                  </a:cubicBezTo>
                  <a:lnTo>
                    <a:pt x="0" y="23430"/>
                  </a:lnTo>
                  <a:cubicBezTo>
                    <a:pt x="0" y="10544"/>
                    <a:pt x="10560" y="0"/>
                    <a:pt x="23466"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sp>
          <p:nvSpPr>
            <p:cNvPr id="47" name="îŝľîḓè"/>
            <p:cNvSpPr txBox="1"/>
            <p:nvPr/>
          </p:nvSpPr>
          <p:spPr>
            <a:xfrm>
              <a:off x="4882718" y="3233565"/>
              <a:ext cx="6636181" cy="801176"/>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zh-CN" altLang="en-US" sz="2000" dirty="0">
                  <a:solidFill>
                    <a:srgbClr val="0000FF"/>
                  </a:solidFill>
                </a:rPr>
                <a:t>失去封闭性</a:t>
              </a:r>
            </a:p>
            <a:p>
              <a:pPr marL="342900" indent="-342900">
                <a:lnSpc>
                  <a:spcPct val="130000"/>
                </a:lnSpc>
                <a:buClr>
                  <a:srgbClr val="FF0000"/>
                </a:buClr>
                <a:buFont typeface="Wingdings" panose="05000000000000000000" pitchFamily="2" charset="2"/>
                <a:buChar char="Ø"/>
              </a:pPr>
              <a:r>
                <a:rPr lang="zh-CN" altLang="en-US" sz="2000" dirty="0"/>
                <a:t>多个程序共享全机资源。</a:t>
              </a:r>
            </a:p>
            <a:p>
              <a:pPr marL="342900" indent="-342900">
                <a:lnSpc>
                  <a:spcPct val="130000"/>
                </a:lnSpc>
                <a:buClr>
                  <a:srgbClr val="FF0000"/>
                </a:buClr>
                <a:buFont typeface="Wingdings" panose="05000000000000000000" pitchFamily="2" charset="2"/>
                <a:buChar char="Ø"/>
              </a:pPr>
              <a:r>
                <a:rPr lang="zh-CN" altLang="en-US" sz="2000" dirty="0"/>
                <a:t>执行状态受外界因素影响。</a:t>
              </a:r>
            </a:p>
          </p:txBody>
        </p:sp>
      </p:grpSp>
      <p:grpSp>
        <p:nvGrpSpPr>
          <p:cNvPr id="48" name="ïSlíḍê"/>
          <p:cNvGrpSpPr/>
          <p:nvPr/>
        </p:nvGrpSpPr>
        <p:grpSpPr>
          <a:xfrm>
            <a:off x="4138583" y="4380642"/>
            <a:ext cx="7381903" cy="1311067"/>
            <a:chOff x="4136995" y="4714289"/>
            <a:chExt cx="7381903" cy="1311067"/>
          </a:xfrm>
        </p:grpSpPr>
        <p:sp>
          <p:nvSpPr>
            <p:cNvPr id="49" name="ïsľíḓê"/>
            <p:cNvSpPr/>
            <p:nvPr/>
          </p:nvSpPr>
          <p:spPr>
            <a:xfrm>
              <a:off x="4136995" y="5187860"/>
              <a:ext cx="408372" cy="363926"/>
            </a:xfrm>
            <a:custGeom>
              <a:avLst/>
              <a:gdLst>
                <a:gd name="connsiteX0" fmla="*/ 514822 w 607336"/>
                <a:gd name="connsiteY0" fmla="*/ 287718 h 541236"/>
                <a:gd name="connsiteX1" fmla="*/ 501327 w 607336"/>
                <a:gd name="connsiteY1" fmla="*/ 301190 h 541236"/>
                <a:gd name="connsiteX2" fmla="*/ 501327 w 607336"/>
                <a:gd name="connsiteY2" fmla="*/ 357185 h 541236"/>
                <a:gd name="connsiteX3" fmla="*/ 514822 w 607336"/>
                <a:gd name="connsiteY3" fmla="*/ 370656 h 541236"/>
                <a:gd name="connsiteX4" fmla="*/ 528317 w 607336"/>
                <a:gd name="connsiteY4" fmla="*/ 357185 h 541236"/>
                <a:gd name="connsiteX5" fmla="*/ 528317 w 607336"/>
                <a:gd name="connsiteY5" fmla="*/ 301190 h 541236"/>
                <a:gd name="connsiteX6" fmla="*/ 514822 w 607336"/>
                <a:gd name="connsiteY6" fmla="*/ 287718 h 541236"/>
                <a:gd name="connsiteX7" fmla="*/ 513884 w 607336"/>
                <a:gd name="connsiteY7" fmla="*/ 257846 h 541236"/>
                <a:gd name="connsiteX8" fmla="*/ 524093 w 607336"/>
                <a:gd name="connsiteY8" fmla="*/ 258315 h 541236"/>
                <a:gd name="connsiteX9" fmla="*/ 591098 w 607336"/>
                <a:gd name="connsiteY9" fmla="*/ 286664 h 541236"/>
                <a:gd name="connsiteX10" fmla="*/ 596496 w 607336"/>
                <a:gd name="connsiteY10" fmla="*/ 294630 h 541236"/>
                <a:gd name="connsiteX11" fmla="*/ 605297 w 607336"/>
                <a:gd name="connsiteY11" fmla="*/ 403457 h 541236"/>
                <a:gd name="connsiteX12" fmla="*/ 581123 w 607336"/>
                <a:gd name="connsiteY12" fmla="*/ 508770 h 541236"/>
                <a:gd name="connsiteX13" fmla="*/ 575725 w 607336"/>
                <a:gd name="connsiteY13" fmla="*/ 516736 h 541236"/>
                <a:gd name="connsiteX14" fmla="*/ 514822 w 607336"/>
                <a:gd name="connsiteY14" fmla="*/ 536650 h 541236"/>
                <a:gd name="connsiteX15" fmla="*/ 453919 w 607336"/>
                <a:gd name="connsiteY15" fmla="*/ 516736 h 541236"/>
                <a:gd name="connsiteX16" fmla="*/ 448521 w 607336"/>
                <a:gd name="connsiteY16" fmla="*/ 508770 h 541236"/>
                <a:gd name="connsiteX17" fmla="*/ 424348 w 607336"/>
                <a:gd name="connsiteY17" fmla="*/ 403457 h 541236"/>
                <a:gd name="connsiteX18" fmla="*/ 433149 w 607336"/>
                <a:gd name="connsiteY18" fmla="*/ 294630 h 541236"/>
                <a:gd name="connsiteX19" fmla="*/ 438547 w 607336"/>
                <a:gd name="connsiteY19" fmla="*/ 286664 h 541236"/>
                <a:gd name="connsiteX20" fmla="*/ 502970 w 607336"/>
                <a:gd name="connsiteY20" fmla="*/ 258315 h 541236"/>
                <a:gd name="connsiteX21" fmla="*/ 513884 w 607336"/>
                <a:gd name="connsiteY21" fmla="*/ 257846 h 541236"/>
                <a:gd name="connsiteX22" fmla="*/ 23466 w 607336"/>
                <a:gd name="connsiteY22" fmla="*/ 0 h 541236"/>
                <a:gd name="connsiteX23" fmla="*/ 555312 w 607336"/>
                <a:gd name="connsiteY23" fmla="*/ 0 h 541236"/>
                <a:gd name="connsiteX24" fmla="*/ 578778 w 607336"/>
                <a:gd name="connsiteY24" fmla="*/ 23430 h 541236"/>
                <a:gd name="connsiteX25" fmla="*/ 578778 w 607336"/>
                <a:gd name="connsiteY25" fmla="*/ 253163 h 541236"/>
                <a:gd name="connsiteX26" fmla="*/ 531847 w 607336"/>
                <a:gd name="connsiteY26" fmla="*/ 239339 h 541236"/>
                <a:gd name="connsiteX27" fmla="*/ 531847 w 607336"/>
                <a:gd name="connsiteY27" fmla="*/ 46861 h 541236"/>
                <a:gd name="connsiteX28" fmla="*/ 46931 w 607336"/>
                <a:gd name="connsiteY28" fmla="*/ 46861 h 541236"/>
                <a:gd name="connsiteX29" fmla="*/ 46931 w 607336"/>
                <a:gd name="connsiteY29" fmla="*/ 346766 h 541236"/>
                <a:gd name="connsiteX30" fmla="*/ 404898 w 607336"/>
                <a:gd name="connsiteY30" fmla="*/ 346766 h 541236"/>
                <a:gd name="connsiteX31" fmla="*/ 405837 w 607336"/>
                <a:gd name="connsiteY31" fmla="*/ 410730 h 541236"/>
                <a:gd name="connsiteX32" fmla="*/ 409005 w 607336"/>
                <a:gd name="connsiteY32" fmla="*/ 432638 h 541236"/>
                <a:gd name="connsiteX33" fmla="*/ 368175 w 607336"/>
                <a:gd name="connsiteY33" fmla="*/ 432638 h 541236"/>
                <a:gd name="connsiteX34" fmla="*/ 388120 w 607336"/>
                <a:gd name="connsiteY34" fmla="*/ 500585 h 541236"/>
                <a:gd name="connsiteX35" fmla="*/ 412407 w 607336"/>
                <a:gd name="connsiteY35" fmla="*/ 500585 h 541236"/>
                <a:gd name="connsiteX36" fmla="*/ 423553 w 607336"/>
                <a:gd name="connsiteY36" fmla="*/ 511714 h 541236"/>
                <a:gd name="connsiteX37" fmla="*/ 423553 w 607336"/>
                <a:gd name="connsiteY37" fmla="*/ 530107 h 541236"/>
                <a:gd name="connsiteX38" fmla="*/ 412407 w 607336"/>
                <a:gd name="connsiteY38" fmla="*/ 541236 h 541236"/>
                <a:gd name="connsiteX39" fmla="*/ 166371 w 607336"/>
                <a:gd name="connsiteY39" fmla="*/ 541236 h 541236"/>
                <a:gd name="connsiteX40" fmla="*/ 155225 w 607336"/>
                <a:gd name="connsiteY40" fmla="*/ 530107 h 541236"/>
                <a:gd name="connsiteX41" fmla="*/ 155225 w 607336"/>
                <a:gd name="connsiteY41" fmla="*/ 511714 h 541236"/>
                <a:gd name="connsiteX42" fmla="*/ 166371 w 607336"/>
                <a:gd name="connsiteY42" fmla="*/ 500585 h 541236"/>
                <a:gd name="connsiteX43" fmla="*/ 190658 w 607336"/>
                <a:gd name="connsiteY43" fmla="*/ 500585 h 541236"/>
                <a:gd name="connsiteX44" fmla="*/ 210721 w 607336"/>
                <a:gd name="connsiteY44" fmla="*/ 432638 h 541236"/>
                <a:gd name="connsiteX45" fmla="*/ 23466 w 607336"/>
                <a:gd name="connsiteY45" fmla="*/ 432638 h 541236"/>
                <a:gd name="connsiteX46" fmla="*/ 0 w 607336"/>
                <a:gd name="connsiteY46" fmla="*/ 409207 h 541236"/>
                <a:gd name="connsiteX47" fmla="*/ 0 w 607336"/>
                <a:gd name="connsiteY47" fmla="*/ 23430 h 541236"/>
                <a:gd name="connsiteX48" fmla="*/ 23466 w 607336"/>
                <a:gd name="connsiteY48" fmla="*/ 0 h 54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07336" h="541236">
                  <a:moveTo>
                    <a:pt x="514822" y="287718"/>
                  </a:moveTo>
                  <a:cubicBezTo>
                    <a:pt x="507429" y="287718"/>
                    <a:pt x="501327" y="293810"/>
                    <a:pt x="501327" y="301190"/>
                  </a:cubicBezTo>
                  <a:lnTo>
                    <a:pt x="501327" y="357185"/>
                  </a:lnTo>
                  <a:cubicBezTo>
                    <a:pt x="501327" y="364682"/>
                    <a:pt x="507429" y="370656"/>
                    <a:pt x="514822" y="370656"/>
                  </a:cubicBezTo>
                  <a:cubicBezTo>
                    <a:pt x="522215" y="370656"/>
                    <a:pt x="528317" y="364682"/>
                    <a:pt x="528317" y="357185"/>
                  </a:cubicBezTo>
                  <a:lnTo>
                    <a:pt x="528317" y="301190"/>
                  </a:lnTo>
                  <a:cubicBezTo>
                    <a:pt x="528317" y="293810"/>
                    <a:pt x="522215" y="287718"/>
                    <a:pt x="514822" y="287718"/>
                  </a:cubicBezTo>
                  <a:close/>
                  <a:moveTo>
                    <a:pt x="513884" y="257846"/>
                  </a:moveTo>
                  <a:cubicBezTo>
                    <a:pt x="521042" y="257846"/>
                    <a:pt x="524093" y="258315"/>
                    <a:pt x="524093" y="258315"/>
                  </a:cubicBezTo>
                  <a:cubicBezTo>
                    <a:pt x="546506" y="260423"/>
                    <a:pt x="569037" y="269795"/>
                    <a:pt x="591098" y="286664"/>
                  </a:cubicBezTo>
                  <a:cubicBezTo>
                    <a:pt x="593679" y="288655"/>
                    <a:pt x="595557" y="291467"/>
                    <a:pt x="596496" y="294630"/>
                  </a:cubicBezTo>
                  <a:cubicBezTo>
                    <a:pt x="606940" y="330710"/>
                    <a:pt x="609756" y="365268"/>
                    <a:pt x="605297" y="403457"/>
                  </a:cubicBezTo>
                  <a:cubicBezTo>
                    <a:pt x="601307" y="437312"/>
                    <a:pt x="592037" y="471166"/>
                    <a:pt x="581123" y="508770"/>
                  </a:cubicBezTo>
                  <a:cubicBezTo>
                    <a:pt x="580185" y="511933"/>
                    <a:pt x="578307" y="514744"/>
                    <a:pt x="575725" y="516736"/>
                  </a:cubicBezTo>
                  <a:cubicBezTo>
                    <a:pt x="559062" y="529622"/>
                    <a:pt x="537470" y="536650"/>
                    <a:pt x="514822" y="536650"/>
                  </a:cubicBezTo>
                  <a:cubicBezTo>
                    <a:pt x="492174" y="536650"/>
                    <a:pt x="470583" y="529622"/>
                    <a:pt x="453919" y="516736"/>
                  </a:cubicBezTo>
                  <a:cubicBezTo>
                    <a:pt x="451338" y="514744"/>
                    <a:pt x="449460" y="511933"/>
                    <a:pt x="448521" y="508770"/>
                  </a:cubicBezTo>
                  <a:cubicBezTo>
                    <a:pt x="437608" y="471166"/>
                    <a:pt x="428338" y="437312"/>
                    <a:pt x="424348" y="403457"/>
                  </a:cubicBezTo>
                  <a:cubicBezTo>
                    <a:pt x="420006" y="365268"/>
                    <a:pt x="422705" y="330710"/>
                    <a:pt x="433149" y="294630"/>
                  </a:cubicBezTo>
                  <a:cubicBezTo>
                    <a:pt x="434088" y="291467"/>
                    <a:pt x="435965" y="288655"/>
                    <a:pt x="438547" y="286664"/>
                  </a:cubicBezTo>
                  <a:cubicBezTo>
                    <a:pt x="459787" y="270381"/>
                    <a:pt x="481378" y="260892"/>
                    <a:pt x="502970" y="258315"/>
                  </a:cubicBezTo>
                  <a:cubicBezTo>
                    <a:pt x="502970" y="258315"/>
                    <a:pt x="506725" y="257846"/>
                    <a:pt x="513884" y="257846"/>
                  </a:cubicBezTo>
                  <a:close/>
                  <a:moveTo>
                    <a:pt x="23466" y="0"/>
                  </a:moveTo>
                  <a:lnTo>
                    <a:pt x="555312" y="0"/>
                  </a:lnTo>
                  <a:cubicBezTo>
                    <a:pt x="568336" y="0"/>
                    <a:pt x="578778" y="10544"/>
                    <a:pt x="578778" y="23430"/>
                  </a:cubicBezTo>
                  <a:lnTo>
                    <a:pt x="578778" y="253163"/>
                  </a:lnTo>
                  <a:cubicBezTo>
                    <a:pt x="563408" y="245548"/>
                    <a:pt x="547686" y="240979"/>
                    <a:pt x="531847" y="239339"/>
                  </a:cubicBezTo>
                  <a:lnTo>
                    <a:pt x="531847" y="46861"/>
                  </a:lnTo>
                  <a:lnTo>
                    <a:pt x="46931" y="46861"/>
                  </a:lnTo>
                  <a:lnTo>
                    <a:pt x="46931" y="346766"/>
                  </a:lnTo>
                  <a:lnTo>
                    <a:pt x="404898" y="346766"/>
                  </a:lnTo>
                  <a:cubicBezTo>
                    <a:pt x="402904" y="367502"/>
                    <a:pt x="403256" y="388589"/>
                    <a:pt x="405837" y="410730"/>
                  </a:cubicBezTo>
                  <a:cubicBezTo>
                    <a:pt x="406658" y="418111"/>
                    <a:pt x="407714" y="425374"/>
                    <a:pt x="409005" y="432638"/>
                  </a:cubicBezTo>
                  <a:lnTo>
                    <a:pt x="368175" y="432638"/>
                  </a:lnTo>
                  <a:lnTo>
                    <a:pt x="388120" y="500585"/>
                  </a:lnTo>
                  <a:lnTo>
                    <a:pt x="412407" y="500585"/>
                  </a:lnTo>
                  <a:cubicBezTo>
                    <a:pt x="418626" y="500585"/>
                    <a:pt x="423553" y="505622"/>
                    <a:pt x="423553" y="511714"/>
                  </a:cubicBezTo>
                  <a:lnTo>
                    <a:pt x="423553" y="530107"/>
                  </a:lnTo>
                  <a:cubicBezTo>
                    <a:pt x="423553" y="536199"/>
                    <a:pt x="418626" y="541236"/>
                    <a:pt x="412407" y="541236"/>
                  </a:cubicBezTo>
                  <a:lnTo>
                    <a:pt x="166371" y="541236"/>
                  </a:lnTo>
                  <a:cubicBezTo>
                    <a:pt x="160270" y="541236"/>
                    <a:pt x="155225" y="536199"/>
                    <a:pt x="155225" y="530107"/>
                  </a:cubicBezTo>
                  <a:lnTo>
                    <a:pt x="155225" y="511714"/>
                  </a:lnTo>
                  <a:cubicBezTo>
                    <a:pt x="155225" y="505622"/>
                    <a:pt x="160270" y="500585"/>
                    <a:pt x="166371" y="500585"/>
                  </a:cubicBezTo>
                  <a:lnTo>
                    <a:pt x="190658" y="500585"/>
                  </a:lnTo>
                  <a:lnTo>
                    <a:pt x="210721" y="432638"/>
                  </a:lnTo>
                  <a:lnTo>
                    <a:pt x="23466" y="432638"/>
                  </a:lnTo>
                  <a:cubicBezTo>
                    <a:pt x="10560" y="432638"/>
                    <a:pt x="0" y="422211"/>
                    <a:pt x="0" y="409207"/>
                  </a:cubicBezTo>
                  <a:lnTo>
                    <a:pt x="0" y="23430"/>
                  </a:lnTo>
                  <a:cubicBezTo>
                    <a:pt x="0" y="10544"/>
                    <a:pt x="10560" y="0"/>
                    <a:pt x="23466" y="0"/>
                  </a:cubicBezTo>
                  <a:close/>
                </a:path>
              </a:pathLst>
            </a:cu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endParaRPr>
            </a:p>
          </p:txBody>
        </p:sp>
        <p:sp>
          <p:nvSpPr>
            <p:cNvPr id="50" name="íṧļîḋê"/>
            <p:cNvSpPr txBox="1"/>
            <p:nvPr/>
          </p:nvSpPr>
          <p:spPr>
            <a:xfrm>
              <a:off x="4882718" y="4714289"/>
              <a:ext cx="6636180" cy="1311067"/>
            </a:xfrm>
            <a:prstGeom prst="rect">
              <a:avLst/>
            </a:prstGeom>
            <a:noFill/>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endParaRPr lang="zh-CN" altLang="en-US" sz="2000" dirty="0"/>
            </a:p>
            <a:p>
              <a:pPr>
                <a:lnSpc>
                  <a:spcPct val="130000"/>
                </a:lnSpc>
              </a:pPr>
              <a:r>
                <a:rPr lang="zh-CN" altLang="en-US" sz="2000" dirty="0">
                  <a:solidFill>
                    <a:srgbClr val="0000FF"/>
                  </a:solidFill>
                </a:rPr>
                <a:t>不可再现性</a:t>
              </a:r>
            </a:p>
            <a:p>
              <a:pPr marL="342900" indent="-342900">
                <a:lnSpc>
                  <a:spcPct val="130000"/>
                </a:lnSpc>
                <a:buClr>
                  <a:srgbClr val="FF0000"/>
                </a:buClr>
                <a:buFont typeface="Wingdings" panose="05000000000000000000" pitchFamily="2" charset="2"/>
                <a:buChar char="Ø"/>
              </a:pPr>
              <a:r>
                <a:rPr lang="zh-CN" altLang="en-US" sz="2000" dirty="0"/>
                <a:t>程序经过多次执行后，虽然其执行时的环境和初始条件都相同，但得到的结果却各不相同。</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不可再现性的例子</a:t>
            </a:r>
          </a:p>
        </p:txBody>
      </p:sp>
      <p:sp>
        <p:nvSpPr>
          <p:cNvPr id="29" name="TextBox 4"/>
          <p:cNvSpPr txBox="1"/>
          <p:nvPr/>
        </p:nvSpPr>
        <p:spPr>
          <a:xfrm>
            <a:off x="773649" y="1340296"/>
            <a:ext cx="1643063" cy="2239844"/>
          </a:xfrm>
          <a:prstGeom prst="rect">
            <a:avLst/>
          </a:prstGeom>
          <a:noFill/>
        </p:spPr>
        <p:txBody>
          <a:bodyPr wrap="square">
            <a:spAutoFit/>
          </a:bodyPr>
          <a:lstStyle/>
          <a:p>
            <a:pPr eaLnBrk="1" hangingPunct="1">
              <a:lnSpc>
                <a:spcPct val="150000"/>
              </a:lnSpc>
              <a:defRPr/>
            </a:pPr>
            <a:r>
              <a:rPr lang="zh-CN" altLang="en-US" sz="2400" b="1" dirty="0">
                <a:solidFill>
                  <a:srgbClr val="FF0000"/>
                </a:solidFill>
              </a:rPr>
              <a:t>程序</a:t>
            </a:r>
            <a:r>
              <a:rPr lang="en-US" altLang="zh-CN" sz="2400" b="1" dirty="0">
                <a:solidFill>
                  <a:srgbClr val="FF0000"/>
                </a:solidFill>
              </a:rPr>
              <a:t>A</a:t>
            </a:r>
            <a:endParaRPr lang="en-US" altLang="zh-CN" sz="2400" b="1" dirty="0">
              <a:solidFill>
                <a:schemeClr val="accent1">
                  <a:lumMod val="60000"/>
                  <a:lumOff val="40000"/>
                </a:schemeClr>
              </a:solidFill>
            </a:endParaRPr>
          </a:p>
          <a:p>
            <a:pPr eaLnBrk="1" hangingPunct="1">
              <a:lnSpc>
                <a:spcPct val="150000"/>
              </a:lnSpc>
              <a:defRPr/>
            </a:pPr>
            <a:r>
              <a:rPr lang="en-US" altLang="zh-CN" sz="2400" b="1" dirty="0">
                <a:solidFill>
                  <a:schemeClr val="accent1">
                    <a:lumMod val="60000"/>
                    <a:lumOff val="40000"/>
                  </a:schemeClr>
                </a:solidFill>
              </a:rPr>
              <a:t>…</a:t>
            </a:r>
          </a:p>
          <a:p>
            <a:pPr eaLnBrk="1" hangingPunct="1">
              <a:lnSpc>
                <a:spcPct val="150000"/>
              </a:lnSpc>
              <a:defRPr/>
            </a:pPr>
            <a:r>
              <a:rPr lang="en-US" altLang="zh-CN" sz="2400" b="1" dirty="0">
                <a:solidFill>
                  <a:schemeClr val="accent1">
                    <a:lumMod val="60000"/>
                    <a:lumOff val="40000"/>
                  </a:schemeClr>
                </a:solidFill>
              </a:rPr>
              <a:t>N:=N+1;</a:t>
            </a:r>
          </a:p>
          <a:p>
            <a:pPr eaLnBrk="1" hangingPunct="1">
              <a:lnSpc>
                <a:spcPct val="150000"/>
              </a:lnSpc>
              <a:defRPr/>
            </a:pPr>
            <a:r>
              <a:rPr lang="en-US" altLang="zh-CN" sz="2400" b="1" dirty="0">
                <a:solidFill>
                  <a:schemeClr val="accent1">
                    <a:lumMod val="60000"/>
                    <a:lumOff val="40000"/>
                  </a:schemeClr>
                </a:solidFill>
              </a:rPr>
              <a:t>…</a:t>
            </a:r>
            <a:endParaRPr lang="zh-CN" altLang="en-US" sz="2400" b="1" dirty="0">
              <a:solidFill>
                <a:schemeClr val="accent1">
                  <a:lumMod val="60000"/>
                  <a:lumOff val="40000"/>
                </a:schemeClr>
              </a:solidFill>
            </a:endParaRPr>
          </a:p>
        </p:txBody>
      </p:sp>
      <p:sp>
        <p:nvSpPr>
          <p:cNvPr id="30" name="TextBox 5"/>
          <p:cNvSpPr txBox="1"/>
          <p:nvPr/>
        </p:nvSpPr>
        <p:spPr>
          <a:xfrm>
            <a:off x="773648" y="3806829"/>
            <a:ext cx="1643063" cy="2239844"/>
          </a:xfrm>
          <a:prstGeom prst="rect">
            <a:avLst/>
          </a:prstGeom>
          <a:noFill/>
        </p:spPr>
        <p:txBody>
          <a:bodyPr>
            <a:spAutoFit/>
          </a:bodyPr>
          <a:lstStyle/>
          <a:p>
            <a:pPr eaLnBrk="1" hangingPunct="1">
              <a:lnSpc>
                <a:spcPct val="150000"/>
              </a:lnSpc>
              <a:defRPr/>
            </a:pPr>
            <a:r>
              <a:rPr lang="zh-CN" altLang="en-US" sz="2400" b="1" dirty="0">
                <a:solidFill>
                  <a:srgbClr val="FF0000"/>
                </a:solidFill>
              </a:rPr>
              <a:t>程序</a:t>
            </a:r>
            <a:r>
              <a:rPr lang="en-US" altLang="zh-CN" sz="2400" b="1" dirty="0">
                <a:solidFill>
                  <a:srgbClr val="FF0000"/>
                </a:solidFill>
              </a:rPr>
              <a:t>B</a:t>
            </a:r>
            <a:endParaRPr lang="en-US" altLang="zh-CN" sz="2400" b="1" dirty="0">
              <a:solidFill>
                <a:schemeClr val="accent1">
                  <a:lumMod val="60000"/>
                  <a:lumOff val="40000"/>
                </a:schemeClr>
              </a:solidFill>
            </a:endParaRPr>
          </a:p>
          <a:p>
            <a:pPr eaLnBrk="1" hangingPunct="1">
              <a:lnSpc>
                <a:spcPct val="150000"/>
              </a:lnSpc>
              <a:defRPr/>
            </a:pPr>
            <a:r>
              <a:rPr lang="en-US" altLang="zh-CN" sz="2400" b="1" dirty="0">
                <a:solidFill>
                  <a:schemeClr val="accent1">
                    <a:lumMod val="60000"/>
                    <a:lumOff val="40000"/>
                  </a:schemeClr>
                </a:solidFill>
              </a:rPr>
              <a:t>…</a:t>
            </a:r>
          </a:p>
          <a:p>
            <a:pPr eaLnBrk="1" hangingPunct="1">
              <a:lnSpc>
                <a:spcPct val="150000"/>
              </a:lnSpc>
              <a:defRPr/>
            </a:pPr>
            <a:r>
              <a:rPr lang="en-US" altLang="zh-CN" sz="2400" b="1" dirty="0">
                <a:solidFill>
                  <a:schemeClr val="accent1">
                    <a:lumMod val="60000"/>
                    <a:lumOff val="40000"/>
                  </a:schemeClr>
                </a:solidFill>
              </a:rPr>
              <a:t>print(N);</a:t>
            </a:r>
          </a:p>
          <a:p>
            <a:pPr eaLnBrk="1" hangingPunct="1">
              <a:lnSpc>
                <a:spcPct val="150000"/>
              </a:lnSpc>
              <a:defRPr/>
            </a:pPr>
            <a:r>
              <a:rPr lang="en-US" altLang="zh-CN" sz="2400" b="1" dirty="0">
                <a:solidFill>
                  <a:schemeClr val="accent1">
                    <a:lumMod val="60000"/>
                    <a:lumOff val="40000"/>
                  </a:schemeClr>
                </a:solidFill>
              </a:rPr>
              <a:t>N:=0;</a:t>
            </a:r>
          </a:p>
        </p:txBody>
      </p:sp>
      <p:sp>
        <p:nvSpPr>
          <p:cNvPr id="32" name="文本框 31"/>
          <p:cNvSpPr txBox="1"/>
          <p:nvPr/>
        </p:nvSpPr>
        <p:spPr>
          <a:xfrm>
            <a:off x="2704565" y="1418098"/>
            <a:ext cx="9156878" cy="4647426"/>
          </a:xfrm>
          <a:prstGeom prst="rect">
            <a:avLst/>
          </a:prstGeom>
          <a:noFill/>
        </p:spPr>
        <p:txBody>
          <a:bodyPr wrap="square" rtlCol="0">
            <a:spAutoFit/>
          </a:bodyPr>
          <a:lstStyle/>
          <a:p>
            <a:pPr>
              <a:lnSpc>
                <a:spcPct val="150000"/>
              </a:lnSpc>
            </a:pPr>
            <a:r>
              <a:rPr lang="zh-CN" altLang="en-US" sz="2400" dirty="0"/>
              <a:t>循环程序</a:t>
            </a:r>
            <a:r>
              <a:rPr lang="en-US" altLang="zh-CN" sz="2400" dirty="0"/>
              <a:t>A</a:t>
            </a:r>
            <a:r>
              <a:rPr lang="zh-CN" altLang="en-US" sz="2400" dirty="0"/>
              <a:t>和</a:t>
            </a:r>
            <a:r>
              <a:rPr lang="en-US" altLang="zh-CN" sz="2400" dirty="0"/>
              <a:t>B</a:t>
            </a:r>
            <a:r>
              <a:rPr lang="zh-CN" altLang="en-US" sz="2400" dirty="0"/>
              <a:t>共享一个变量</a:t>
            </a:r>
            <a:r>
              <a:rPr lang="en-US" altLang="zh-CN" sz="2400" dirty="0"/>
              <a:t>N</a:t>
            </a:r>
            <a:r>
              <a:rPr lang="zh-CN" altLang="en-US" sz="2400" dirty="0"/>
              <a:t>，他们以不同的速度运行。</a:t>
            </a:r>
            <a:r>
              <a:rPr lang="en-US" altLang="zh-CN" sz="2400" dirty="0"/>
              <a:t>(</a:t>
            </a:r>
            <a:r>
              <a:rPr lang="zh-CN" altLang="en-US" sz="2400" dirty="0"/>
              <a:t>假定某时刻变量</a:t>
            </a:r>
            <a:r>
              <a:rPr lang="en-US" altLang="zh-CN" sz="2400" dirty="0"/>
              <a:t>N</a:t>
            </a:r>
            <a:r>
              <a:rPr lang="zh-CN" altLang="en-US" sz="2400" dirty="0"/>
              <a:t>的值为</a:t>
            </a:r>
            <a:r>
              <a:rPr lang="en-US" altLang="zh-CN" sz="2400" dirty="0"/>
              <a:t>n</a:t>
            </a:r>
            <a:r>
              <a:rPr lang="zh-CN" altLang="en-US" sz="2400" dirty="0"/>
              <a:t>）。</a:t>
            </a:r>
            <a:endParaRPr lang="en-US" altLang="zh-CN" sz="2400" dirty="0"/>
          </a:p>
          <a:p>
            <a:pPr>
              <a:lnSpc>
                <a:spcPct val="150000"/>
              </a:lnSpc>
            </a:pPr>
            <a:endParaRPr lang="zh-CN" altLang="en-US" sz="2400" dirty="0"/>
          </a:p>
          <a:p>
            <a:pPr marL="342900" indent="-342900" algn="just">
              <a:lnSpc>
                <a:spcPct val="150000"/>
              </a:lnSpc>
              <a:spcAft>
                <a:spcPts val="600"/>
              </a:spcAft>
              <a:buClr>
                <a:srgbClr val="FF0000"/>
              </a:buClr>
              <a:buFont typeface="Wingdings" panose="05000000000000000000" pitchFamily="2" charset="2"/>
              <a:buChar char="Ø"/>
            </a:pPr>
            <a:r>
              <a:rPr lang="en-US" altLang="zh-CN" sz="2200" dirty="0">
                <a:latin typeface="+mn-ea"/>
              </a:rPr>
              <a:t>N:=N+1  </a:t>
            </a:r>
            <a:r>
              <a:rPr lang="zh-CN" altLang="en-US" sz="2200" dirty="0">
                <a:latin typeface="+mn-ea"/>
              </a:rPr>
              <a:t>在</a:t>
            </a:r>
            <a:r>
              <a:rPr lang="en-US" altLang="zh-CN" sz="2200" dirty="0">
                <a:latin typeface="+mn-ea"/>
              </a:rPr>
              <a:t>print(N)</a:t>
            </a:r>
            <a:r>
              <a:rPr lang="zh-CN" altLang="en-US" sz="2200" dirty="0">
                <a:latin typeface="+mn-ea"/>
              </a:rPr>
              <a:t>和</a:t>
            </a:r>
            <a:r>
              <a:rPr lang="en-US" altLang="zh-CN" sz="2200" dirty="0">
                <a:latin typeface="+mn-ea"/>
              </a:rPr>
              <a:t>N:=0</a:t>
            </a:r>
            <a:r>
              <a:rPr lang="zh-CN" altLang="en-US" sz="2200" dirty="0">
                <a:latin typeface="+mn-ea"/>
              </a:rPr>
              <a:t>之前，此时得到的</a:t>
            </a:r>
            <a:r>
              <a:rPr lang="en-US" altLang="zh-CN" sz="2200" dirty="0">
                <a:latin typeface="+mn-ea"/>
              </a:rPr>
              <a:t>N</a:t>
            </a:r>
            <a:r>
              <a:rPr lang="zh-CN" altLang="en-US" sz="2200" dirty="0">
                <a:latin typeface="+mn-ea"/>
              </a:rPr>
              <a:t>值分别为</a:t>
            </a:r>
            <a:r>
              <a:rPr lang="en-US" altLang="zh-CN" sz="2200" dirty="0">
                <a:latin typeface="+mn-ea"/>
              </a:rPr>
              <a:t>n+1,n+1,0</a:t>
            </a:r>
          </a:p>
          <a:p>
            <a:pPr marL="342900" indent="-342900" algn="just">
              <a:lnSpc>
                <a:spcPct val="150000"/>
              </a:lnSpc>
              <a:spcAft>
                <a:spcPts val="600"/>
              </a:spcAft>
              <a:buClr>
                <a:srgbClr val="FF0000"/>
              </a:buClr>
              <a:buFont typeface="Wingdings" panose="05000000000000000000" pitchFamily="2" charset="2"/>
              <a:buChar char="Ø"/>
            </a:pPr>
            <a:r>
              <a:rPr lang="en-US" altLang="zh-CN" sz="2200" dirty="0">
                <a:latin typeface="+mn-ea"/>
              </a:rPr>
              <a:t>N:=N+1  </a:t>
            </a:r>
            <a:r>
              <a:rPr lang="zh-CN" altLang="en-US" sz="2200" dirty="0">
                <a:latin typeface="+mn-ea"/>
              </a:rPr>
              <a:t>在</a:t>
            </a:r>
            <a:r>
              <a:rPr lang="en-US" altLang="zh-CN" sz="2200" dirty="0">
                <a:latin typeface="+mn-ea"/>
              </a:rPr>
              <a:t>print(N)</a:t>
            </a:r>
            <a:r>
              <a:rPr lang="zh-CN" altLang="en-US" sz="2200" dirty="0">
                <a:latin typeface="+mn-ea"/>
              </a:rPr>
              <a:t>和</a:t>
            </a:r>
            <a:r>
              <a:rPr lang="en-US" altLang="zh-CN" sz="2200" dirty="0">
                <a:latin typeface="+mn-ea"/>
              </a:rPr>
              <a:t>N:=0</a:t>
            </a:r>
            <a:r>
              <a:rPr lang="zh-CN" altLang="en-US" sz="2200" dirty="0">
                <a:latin typeface="+mn-ea"/>
              </a:rPr>
              <a:t>之后，此时得到的</a:t>
            </a:r>
            <a:r>
              <a:rPr lang="en-US" altLang="zh-CN" sz="2200" dirty="0">
                <a:latin typeface="+mn-ea"/>
              </a:rPr>
              <a:t>N</a:t>
            </a:r>
            <a:r>
              <a:rPr lang="zh-CN" altLang="en-US" sz="2200" dirty="0">
                <a:latin typeface="+mn-ea"/>
              </a:rPr>
              <a:t>值分别为</a:t>
            </a:r>
            <a:r>
              <a:rPr lang="en-US" altLang="zh-CN" sz="2200" dirty="0">
                <a:latin typeface="+mn-ea"/>
              </a:rPr>
              <a:t>n, 0 , 1</a:t>
            </a:r>
          </a:p>
          <a:p>
            <a:pPr marL="342900" indent="-342900" algn="just">
              <a:lnSpc>
                <a:spcPct val="150000"/>
              </a:lnSpc>
              <a:spcAft>
                <a:spcPts val="600"/>
              </a:spcAft>
              <a:buClr>
                <a:srgbClr val="FF0000"/>
              </a:buClr>
              <a:buFont typeface="Wingdings" panose="05000000000000000000" pitchFamily="2" charset="2"/>
              <a:buChar char="Ø"/>
            </a:pPr>
            <a:r>
              <a:rPr lang="en-US" altLang="zh-CN" sz="2200" dirty="0">
                <a:latin typeface="+mn-ea"/>
              </a:rPr>
              <a:t>N:=N+1  </a:t>
            </a:r>
            <a:r>
              <a:rPr lang="zh-CN" altLang="en-US" sz="2200" dirty="0">
                <a:latin typeface="+mn-ea"/>
              </a:rPr>
              <a:t>在</a:t>
            </a:r>
            <a:r>
              <a:rPr lang="en-US" altLang="zh-CN" sz="2200" dirty="0">
                <a:latin typeface="+mn-ea"/>
              </a:rPr>
              <a:t>print(N)</a:t>
            </a:r>
            <a:r>
              <a:rPr lang="zh-CN" altLang="en-US" sz="2200" dirty="0">
                <a:latin typeface="+mn-ea"/>
              </a:rPr>
              <a:t>和</a:t>
            </a:r>
            <a:r>
              <a:rPr lang="en-US" altLang="zh-CN" sz="2200" dirty="0">
                <a:latin typeface="+mn-ea"/>
              </a:rPr>
              <a:t>N:=0</a:t>
            </a:r>
            <a:r>
              <a:rPr lang="zh-CN" altLang="en-US" sz="2200" dirty="0">
                <a:latin typeface="+mn-ea"/>
              </a:rPr>
              <a:t>之间，此时得到的</a:t>
            </a:r>
            <a:r>
              <a:rPr lang="en-US" altLang="zh-CN" sz="2200" dirty="0">
                <a:latin typeface="+mn-ea"/>
              </a:rPr>
              <a:t>N</a:t>
            </a:r>
            <a:r>
              <a:rPr lang="zh-CN" altLang="en-US" sz="2200" dirty="0">
                <a:latin typeface="+mn-ea"/>
              </a:rPr>
              <a:t>值分别为</a:t>
            </a:r>
            <a:r>
              <a:rPr lang="en-US" altLang="zh-CN" sz="2200" dirty="0">
                <a:latin typeface="+mn-ea"/>
              </a:rPr>
              <a:t>n,n+1,0</a:t>
            </a:r>
          </a:p>
          <a:p>
            <a:pPr algn="just">
              <a:lnSpc>
                <a:spcPct val="150000"/>
              </a:lnSpc>
              <a:spcAft>
                <a:spcPts val="600"/>
              </a:spcAft>
              <a:buClr>
                <a:srgbClr val="FF0000"/>
              </a:buClr>
            </a:pPr>
            <a:endParaRPr lang="en-US" altLang="zh-CN" sz="2200" dirty="0">
              <a:latin typeface="+mn-ea"/>
            </a:endParaRPr>
          </a:p>
          <a:p>
            <a:pPr algn="just">
              <a:lnSpc>
                <a:spcPct val="150000"/>
              </a:lnSpc>
              <a:spcAft>
                <a:spcPts val="600"/>
              </a:spcAft>
            </a:pPr>
            <a:r>
              <a:rPr lang="zh-CN" altLang="en-US" sz="2400" dirty="0">
                <a:solidFill>
                  <a:srgbClr val="FF0000"/>
                </a:solidFill>
                <a:latin typeface="+mn-ea"/>
              </a:rPr>
              <a:t>结论：失去了可再现性。</a:t>
            </a:r>
            <a:endParaRPr lang="zh-CN" altLang="en-US" sz="2200" dirty="0">
              <a:latin typeface="+mn-ea"/>
            </a:endParaRPr>
          </a:p>
        </p:txBody>
      </p:sp>
      <p:cxnSp>
        <p:nvCxnSpPr>
          <p:cNvPr id="3" name="直接连接符 2"/>
          <p:cNvCxnSpPr/>
          <p:nvPr/>
        </p:nvCxnSpPr>
        <p:spPr>
          <a:xfrm>
            <a:off x="2807594" y="2871989"/>
            <a:ext cx="8757634"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2704565" y="5228823"/>
            <a:ext cx="8757634"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3"/>
          <p:cNvSpPr txBox="1"/>
          <p:nvPr/>
        </p:nvSpPr>
        <p:spPr>
          <a:xfrm>
            <a:off x="669925" y="5602927"/>
            <a:ext cx="10850563" cy="296271"/>
          </a:xfrm>
          <a:prstGeom prst="rect">
            <a:avLst/>
          </a:prstGeom>
        </p:spPr>
        <p:txBody>
          <a:bodyPr vert="horz" anchor="ctr">
            <a:noAutofit/>
          </a:bodyPr>
          <a:lstStyle>
            <a:lvl1pPr marL="0" indent="0" algn="r" defTabSz="914400" rtl="0" eaLnBrk="1" latinLnBrk="0" hangingPunct="1">
              <a:lnSpc>
                <a:spcPct val="90000"/>
              </a:lnSpc>
              <a:spcBef>
                <a:spcPts val="1000"/>
              </a:spcBef>
              <a:buFont typeface="Arial" panose="020B0604020202020204" pitchFamily="34" charset="0"/>
              <a:buNone/>
              <a:defRPr sz="15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Date</a:t>
            </a:r>
            <a:endParaRPr lang="zh-CN" altLang="en-US" dirty="0"/>
          </a:p>
        </p:txBody>
      </p:sp>
      <p:sp>
        <p:nvSpPr>
          <p:cNvPr id="19" name="任意多边形: 形状 18"/>
          <p:cNvSpPr/>
          <p:nvPr/>
        </p:nvSpPr>
        <p:spPr>
          <a:xfrm>
            <a:off x="-9525" y="-1"/>
            <a:ext cx="12201525" cy="1255073"/>
          </a:xfrm>
          <a:custGeom>
            <a:avLst/>
            <a:gdLst>
              <a:gd name="connsiteX0" fmla="*/ 19050 w 12201525"/>
              <a:gd name="connsiteY0" fmla="*/ 0 h 1028700"/>
              <a:gd name="connsiteX1" fmla="*/ 0 w 12201525"/>
              <a:gd name="connsiteY1" fmla="*/ 1028700 h 1028700"/>
              <a:gd name="connsiteX2" fmla="*/ 1743075 w 12201525"/>
              <a:gd name="connsiteY2" fmla="*/ 1028700 h 1028700"/>
              <a:gd name="connsiteX3" fmla="*/ 4381500 w 12201525"/>
              <a:gd name="connsiteY3" fmla="*/ 466725 h 1028700"/>
              <a:gd name="connsiteX4" fmla="*/ 6572250 w 12201525"/>
              <a:gd name="connsiteY4" fmla="*/ 285750 h 1028700"/>
              <a:gd name="connsiteX5" fmla="*/ 9115425 w 12201525"/>
              <a:gd name="connsiteY5" fmla="*/ 352425 h 1028700"/>
              <a:gd name="connsiteX6" fmla="*/ 11220450 w 12201525"/>
              <a:gd name="connsiteY6" fmla="*/ 619125 h 1028700"/>
              <a:gd name="connsiteX7" fmla="*/ 12201525 w 12201525"/>
              <a:gd name="connsiteY7" fmla="*/ 762000 h 1028700"/>
              <a:gd name="connsiteX8" fmla="*/ 12182475 w 12201525"/>
              <a:gd name="connsiteY8" fmla="*/ 0 h 1028700"/>
              <a:gd name="connsiteX9" fmla="*/ 19050 w 12201525"/>
              <a:gd name="connsiteY9"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525" h="1028700">
                <a:moveTo>
                  <a:pt x="19050" y="0"/>
                </a:moveTo>
                <a:lnTo>
                  <a:pt x="0" y="1028700"/>
                </a:lnTo>
                <a:lnTo>
                  <a:pt x="1743075" y="1028700"/>
                </a:lnTo>
                <a:lnTo>
                  <a:pt x="4381500" y="466725"/>
                </a:lnTo>
                <a:lnTo>
                  <a:pt x="6572250" y="285750"/>
                </a:lnTo>
                <a:lnTo>
                  <a:pt x="9115425" y="352425"/>
                </a:lnTo>
                <a:lnTo>
                  <a:pt x="11220450" y="619125"/>
                </a:lnTo>
                <a:lnTo>
                  <a:pt x="12201525" y="762000"/>
                </a:lnTo>
                <a:lnTo>
                  <a:pt x="12182475" y="0"/>
                </a:lnTo>
                <a:lnTo>
                  <a:pt x="19050" y="0"/>
                </a:lnTo>
                <a:close/>
              </a:path>
            </a:pathLst>
          </a:custGeom>
          <a:solidFill>
            <a:schemeClr val="accent3">
              <a:lumMod val="90000"/>
              <a:lumOff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771525" y="257830"/>
            <a:ext cx="1980029" cy="523220"/>
          </a:xfrm>
          <a:prstGeom prst="rect">
            <a:avLst/>
          </a:prstGeom>
        </p:spPr>
        <p:txBody>
          <a:bodyPr wrap="none">
            <a:spAutoFit/>
          </a:bodyPr>
          <a:lstStyle/>
          <a:p>
            <a:r>
              <a:rPr lang="zh-CN" altLang="en-US" sz="2800" b="1" dirty="0">
                <a:solidFill>
                  <a:schemeClr val="bg1"/>
                </a:solidFill>
              </a:rPr>
              <a:t>内容导航：</a:t>
            </a:r>
          </a:p>
        </p:txBody>
      </p:sp>
      <p:sp>
        <p:nvSpPr>
          <p:cNvPr id="3" name="矩形 2"/>
          <p:cNvSpPr/>
          <p:nvPr/>
        </p:nvSpPr>
        <p:spPr>
          <a:xfrm>
            <a:off x="6670514" y="2405303"/>
            <a:ext cx="5186035" cy="646331"/>
          </a:xfrm>
          <a:prstGeom prst="rect">
            <a:avLst/>
          </a:prstGeom>
        </p:spPr>
        <p:txBody>
          <a:bodyPr wrap="none">
            <a:spAutoFit/>
          </a:bodyPr>
          <a:lstStyle/>
          <a:p>
            <a:r>
              <a:rPr lang="zh-CN" altLang="en-US" sz="3600" dirty="0">
                <a:solidFill>
                  <a:srgbClr val="000000"/>
                </a:solidFill>
              </a:rPr>
              <a:t>第</a:t>
            </a:r>
            <a:r>
              <a:rPr lang="en-US" altLang="zh-CN" sz="3600" dirty="0">
                <a:solidFill>
                  <a:srgbClr val="000000"/>
                </a:solidFill>
              </a:rPr>
              <a:t>2</a:t>
            </a:r>
            <a:r>
              <a:rPr lang="zh-CN" altLang="en-US" sz="3600" dirty="0">
                <a:solidFill>
                  <a:srgbClr val="000000"/>
                </a:solidFill>
              </a:rPr>
              <a:t>章 进程的描述与控制</a:t>
            </a:r>
          </a:p>
        </p:txBody>
      </p:sp>
      <p:cxnSp>
        <p:nvCxnSpPr>
          <p:cNvPr id="5" name="直接连接符 4"/>
          <p:cNvCxnSpPr/>
          <p:nvPr/>
        </p:nvCxnSpPr>
        <p:spPr>
          <a:xfrm>
            <a:off x="6867331" y="3190471"/>
            <a:ext cx="467979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6" y="6375042"/>
            <a:ext cx="12201526" cy="4829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bwMode="auto">
          <a:xfrm>
            <a:off x="-9526" y="252740"/>
            <a:ext cx="12201525" cy="1128723"/>
          </a:xfrm>
          <a:custGeom>
            <a:avLst/>
            <a:gdLst>
              <a:gd name="connsiteX0" fmla="*/ 7144392 w 12325350"/>
              <a:gd name="connsiteY0" fmla="*/ 261 h 6478847"/>
              <a:gd name="connsiteX1" fmla="*/ 8214533 w 12325350"/>
              <a:gd name="connsiteY1" fmla="*/ 121934 h 6478847"/>
              <a:gd name="connsiteX2" fmla="*/ 10903294 w 12325350"/>
              <a:gd name="connsiteY2" fmla="*/ 1454273 h 6478847"/>
              <a:gd name="connsiteX3" fmla="*/ 12325350 w 12325350"/>
              <a:gd name="connsiteY3" fmla="*/ 2857357 h 6478847"/>
              <a:gd name="connsiteX4" fmla="*/ 12325350 w 12325350"/>
              <a:gd name="connsiteY4" fmla="*/ 5321595 h 6478847"/>
              <a:gd name="connsiteX5" fmla="*/ 6864178 w 12325350"/>
              <a:gd name="connsiteY5" fmla="*/ 1555476 h 6478847"/>
              <a:gd name="connsiteX6" fmla="*/ 3518165 w 12325350"/>
              <a:gd name="connsiteY6" fmla="*/ 4703571 h 6478847"/>
              <a:gd name="connsiteX7" fmla="*/ 4850 w 12325350"/>
              <a:gd name="connsiteY7" fmla="*/ 6371943 h 6478847"/>
              <a:gd name="connsiteX8" fmla="*/ 0 w 12325350"/>
              <a:gd name="connsiteY8" fmla="*/ 6083424 h 6478847"/>
              <a:gd name="connsiteX9" fmla="*/ 0 w 12325350"/>
              <a:gd name="connsiteY9" fmla="*/ 4957873 h 6478847"/>
              <a:gd name="connsiteX10" fmla="*/ 27210 w 12325350"/>
              <a:gd name="connsiteY10" fmla="*/ 4967674 h 6478847"/>
              <a:gd name="connsiteX11" fmla="*/ 2335110 w 12325350"/>
              <a:gd name="connsiteY11" fmla="*/ 3646345 h 6478847"/>
              <a:gd name="connsiteX12" fmla="*/ 7144392 w 12325350"/>
              <a:gd name="connsiteY12" fmla="*/ 261 h 6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25350" h="6478847">
                <a:moveTo>
                  <a:pt x="7144392" y="261"/>
                </a:moveTo>
                <a:cubicBezTo>
                  <a:pt x="7479248" y="-3556"/>
                  <a:pt x="7835119" y="34487"/>
                  <a:pt x="8214533" y="121934"/>
                </a:cubicBezTo>
                <a:cubicBezTo>
                  <a:pt x="9475264" y="412769"/>
                  <a:pt x="10281892" y="1000335"/>
                  <a:pt x="10903294" y="1454273"/>
                </a:cubicBezTo>
                <a:cubicBezTo>
                  <a:pt x="11940956" y="2211820"/>
                  <a:pt x="12295475" y="2846549"/>
                  <a:pt x="12325350" y="2857357"/>
                </a:cubicBezTo>
                <a:cubicBezTo>
                  <a:pt x="12325350" y="5321595"/>
                  <a:pt x="12325350" y="5321595"/>
                  <a:pt x="12325350" y="5321595"/>
                </a:cubicBezTo>
                <a:cubicBezTo>
                  <a:pt x="12325350" y="5321595"/>
                  <a:pt x="9373688" y="1135927"/>
                  <a:pt x="6864178" y="1555476"/>
                </a:cubicBezTo>
                <a:cubicBezTo>
                  <a:pt x="5941038" y="1709737"/>
                  <a:pt x="5250922" y="2295337"/>
                  <a:pt x="3518165" y="4703571"/>
                </a:cubicBezTo>
                <a:cubicBezTo>
                  <a:pt x="1785408" y="7110821"/>
                  <a:pt x="4850" y="6371943"/>
                  <a:pt x="4850" y="6371943"/>
                </a:cubicBezTo>
                <a:lnTo>
                  <a:pt x="0" y="6083424"/>
                </a:lnTo>
                <a:lnTo>
                  <a:pt x="0" y="4957873"/>
                </a:lnTo>
                <a:lnTo>
                  <a:pt x="27210" y="4967674"/>
                </a:lnTo>
                <a:cubicBezTo>
                  <a:pt x="239930" y="5036640"/>
                  <a:pt x="1164005" y="5214497"/>
                  <a:pt x="2335110" y="3646345"/>
                </a:cubicBezTo>
                <a:cubicBezTo>
                  <a:pt x="3486174" y="2104845"/>
                  <a:pt x="4800399" y="26979"/>
                  <a:pt x="7144392" y="261"/>
                </a:cubicBezTo>
                <a:close/>
              </a:path>
            </a:pathLst>
          </a:custGeom>
          <a:gradFill flip="none" rotWithShape="1">
            <a:gsLst>
              <a:gs pos="14000">
                <a:schemeClr val="accent2"/>
              </a:gs>
              <a:gs pos="84000">
                <a:srgbClr val="FFFF00"/>
              </a:gs>
            </a:gsLst>
            <a:lin ang="4800000" scaled="0"/>
            <a:tileRect/>
          </a:gradFill>
          <a:ln>
            <a:noFill/>
          </a:ln>
        </p:spPr>
        <p:txBody>
          <a:bodyPr vert="horz" wrap="square" lIns="91440" tIns="45720" rIns="91440" bIns="45720" numCol="1" anchor="t" anchorCtr="0" compatLnSpc="1">
            <a:noAutofit/>
          </a:bodyPr>
          <a:lstStyle/>
          <a:p>
            <a:endParaRPr lang="zh-CN" altLang="en-US">
              <a:gradFill>
                <a:gsLst>
                  <a:gs pos="100000">
                    <a:schemeClr val="accent3"/>
                  </a:gs>
                  <a:gs pos="0">
                    <a:schemeClr val="accent4"/>
                  </a:gs>
                </a:gsLst>
                <a:lin ang="13500000" scaled="1"/>
              </a:gra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244475" y="261476"/>
            <a:ext cx="527050" cy="527050"/>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053290"/>
            <a:ext cx="527050" cy="527050"/>
          </a:xfrm>
          <a:prstGeom prst="rect">
            <a:avLst/>
          </a:prstGeom>
          <a:ln>
            <a:noFill/>
          </a:ln>
          <a:effectLst>
            <a:softEdge rad="0"/>
          </a:effectLst>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2638430"/>
            <a:ext cx="527050" cy="527050"/>
          </a:xfrm>
          <a:prstGeom prst="rect">
            <a:avLst/>
          </a:prstGeom>
          <a:ln>
            <a:noFill/>
          </a:ln>
          <a:effectLst>
            <a:softEdge rad="0"/>
          </a:effectLst>
        </p:spPr>
      </p:pic>
      <p:pic>
        <p:nvPicPr>
          <p:cNvPr id="40" name="图片 3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293899"/>
            <a:ext cx="527050" cy="527050"/>
          </a:xfrm>
          <a:prstGeom prst="rect">
            <a:avLst/>
          </a:prstGeom>
          <a:ln>
            <a:noFill/>
          </a:ln>
          <a:effectLst>
            <a:softEdge rad="0"/>
          </a:effectLst>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3912372"/>
            <a:ext cx="527050" cy="527050"/>
          </a:xfrm>
          <a:prstGeom prst="rect">
            <a:avLst/>
          </a:prstGeom>
          <a:ln>
            <a:noFill/>
          </a:ln>
          <a:effectLst>
            <a:softEdge rad="0"/>
          </a:effectLst>
        </p:spPr>
      </p:pic>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4538452"/>
            <a:ext cx="527050" cy="527050"/>
          </a:xfrm>
          <a:prstGeom prst="rect">
            <a:avLst/>
          </a:prstGeom>
          <a:ln>
            <a:noFill/>
          </a:ln>
          <a:effectLst>
            <a:softEdge rad="0"/>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1169418" y="5176165"/>
            <a:ext cx="527050" cy="527050"/>
          </a:xfrm>
          <a:prstGeom prst="rect">
            <a:avLst/>
          </a:prstGeom>
          <a:ln>
            <a:noFill/>
          </a:ln>
          <a:effectLst>
            <a:softEdge rad="0"/>
          </a:effectLst>
        </p:spPr>
      </p:pic>
      <p:sp>
        <p:nvSpPr>
          <p:cNvPr id="33" name="矩形 32"/>
          <p:cNvSpPr/>
          <p:nvPr/>
        </p:nvSpPr>
        <p:spPr>
          <a:xfrm>
            <a:off x="1839337" y="2109344"/>
            <a:ext cx="3488967" cy="461665"/>
          </a:xfrm>
          <a:prstGeom prst="rect">
            <a:avLst/>
          </a:prstGeom>
        </p:spPr>
        <p:txBody>
          <a:bodyPr wrap="square">
            <a:spAutoFit/>
          </a:bodyPr>
          <a:lstStyle/>
          <a:p>
            <a:r>
              <a:rPr lang="en-US" altLang="zh-CN" sz="2400" dirty="0">
                <a:latin typeface="+mj-ea"/>
                <a:ea typeface="+mj-ea"/>
              </a:rPr>
              <a:t>2.1 </a:t>
            </a:r>
            <a:r>
              <a:rPr lang="zh-CN" altLang="en-US" sz="2400" dirty="0">
                <a:latin typeface="+mj-ea"/>
                <a:ea typeface="+mj-ea"/>
              </a:rPr>
              <a:t>前趋图和程序执行</a:t>
            </a:r>
          </a:p>
        </p:txBody>
      </p:sp>
      <p:sp>
        <p:nvSpPr>
          <p:cNvPr id="34" name="矩形 33"/>
          <p:cNvSpPr/>
          <p:nvPr/>
        </p:nvSpPr>
        <p:spPr>
          <a:xfrm>
            <a:off x="1839338" y="2728469"/>
            <a:ext cx="3682150" cy="461665"/>
          </a:xfrm>
          <a:prstGeom prst="rect">
            <a:avLst/>
          </a:prstGeom>
        </p:spPr>
        <p:txBody>
          <a:bodyPr wrap="square">
            <a:spAutoFit/>
          </a:bodyPr>
          <a:lstStyle/>
          <a:p>
            <a:r>
              <a:rPr lang="en-US" altLang="zh-CN" sz="2400" dirty="0">
                <a:solidFill>
                  <a:srgbClr val="0000FF"/>
                </a:solidFill>
                <a:latin typeface="+mj-ea"/>
              </a:rPr>
              <a:t>2.2 </a:t>
            </a:r>
            <a:r>
              <a:rPr lang="zh-CN" altLang="en-US" sz="2400" dirty="0">
                <a:solidFill>
                  <a:srgbClr val="0000FF"/>
                </a:solidFill>
                <a:latin typeface="+mj-ea"/>
              </a:rPr>
              <a:t>进程的描述</a:t>
            </a:r>
          </a:p>
        </p:txBody>
      </p:sp>
      <p:sp>
        <p:nvSpPr>
          <p:cNvPr id="35" name="矩形 34"/>
          <p:cNvSpPr/>
          <p:nvPr/>
        </p:nvSpPr>
        <p:spPr>
          <a:xfrm>
            <a:off x="1839337" y="3347594"/>
            <a:ext cx="3488967" cy="461665"/>
          </a:xfrm>
          <a:prstGeom prst="rect">
            <a:avLst/>
          </a:prstGeom>
        </p:spPr>
        <p:txBody>
          <a:bodyPr wrap="square">
            <a:spAutoFit/>
          </a:bodyPr>
          <a:lstStyle/>
          <a:p>
            <a:r>
              <a:rPr lang="en-US" altLang="zh-CN" sz="2400" dirty="0">
                <a:latin typeface="+mj-ea"/>
              </a:rPr>
              <a:t>2.3 </a:t>
            </a:r>
            <a:r>
              <a:rPr lang="zh-CN" altLang="en-US" sz="2400" dirty="0">
                <a:latin typeface="+mj-ea"/>
              </a:rPr>
              <a:t>进程控制</a:t>
            </a:r>
          </a:p>
        </p:txBody>
      </p:sp>
      <p:sp>
        <p:nvSpPr>
          <p:cNvPr id="36" name="矩形 35"/>
          <p:cNvSpPr/>
          <p:nvPr/>
        </p:nvSpPr>
        <p:spPr>
          <a:xfrm>
            <a:off x="1839337" y="3966719"/>
            <a:ext cx="3488967" cy="461665"/>
          </a:xfrm>
          <a:prstGeom prst="rect">
            <a:avLst/>
          </a:prstGeom>
        </p:spPr>
        <p:txBody>
          <a:bodyPr wrap="square">
            <a:spAutoFit/>
          </a:bodyPr>
          <a:lstStyle/>
          <a:p>
            <a:r>
              <a:rPr lang="en-US" altLang="zh-CN" sz="2400" dirty="0">
                <a:latin typeface="+mj-ea"/>
              </a:rPr>
              <a:t>2.4 </a:t>
            </a:r>
            <a:r>
              <a:rPr lang="zh-CN" altLang="en-US" sz="2400" dirty="0">
                <a:latin typeface="+mj-ea"/>
              </a:rPr>
              <a:t>进程通信</a:t>
            </a:r>
          </a:p>
        </p:txBody>
      </p:sp>
      <p:sp>
        <p:nvSpPr>
          <p:cNvPr id="37" name="矩形 36"/>
          <p:cNvSpPr/>
          <p:nvPr/>
        </p:nvSpPr>
        <p:spPr>
          <a:xfrm>
            <a:off x="1839337" y="4585844"/>
            <a:ext cx="3367145" cy="461665"/>
          </a:xfrm>
          <a:prstGeom prst="rect">
            <a:avLst/>
          </a:prstGeom>
        </p:spPr>
        <p:txBody>
          <a:bodyPr wrap="square">
            <a:spAutoFit/>
          </a:bodyPr>
          <a:lstStyle/>
          <a:p>
            <a:r>
              <a:rPr lang="en-US" altLang="zh-CN" sz="2400" dirty="0">
                <a:latin typeface="+mj-ea"/>
              </a:rPr>
              <a:t>2.5 </a:t>
            </a:r>
            <a:r>
              <a:rPr lang="zh-CN" altLang="en-US" sz="2400" dirty="0">
                <a:latin typeface="+mj-ea"/>
              </a:rPr>
              <a:t>线程的基本概念</a:t>
            </a:r>
          </a:p>
        </p:txBody>
      </p:sp>
      <p:sp>
        <p:nvSpPr>
          <p:cNvPr id="38" name="矩形 37"/>
          <p:cNvSpPr/>
          <p:nvPr/>
        </p:nvSpPr>
        <p:spPr>
          <a:xfrm>
            <a:off x="1839337" y="5204969"/>
            <a:ext cx="3682151" cy="461665"/>
          </a:xfrm>
          <a:prstGeom prst="rect">
            <a:avLst/>
          </a:prstGeom>
        </p:spPr>
        <p:txBody>
          <a:bodyPr wrap="square">
            <a:spAutoFit/>
          </a:bodyPr>
          <a:lstStyle/>
          <a:p>
            <a:r>
              <a:rPr lang="en-US" altLang="zh-CN" sz="2400" dirty="0">
                <a:latin typeface="+mj-ea"/>
              </a:rPr>
              <a:t>2.6 </a:t>
            </a:r>
            <a:r>
              <a:rPr lang="zh-CN" altLang="en-US" sz="2400" dirty="0">
                <a:latin typeface="+mj-ea"/>
              </a:rPr>
              <a:t>线程的实现</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669925" y="78668"/>
            <a:ext cx="7026275" cy="523220"/>
          </a:xfrm>
          <a:prstGeom prst="rect">
            <a:avLst/>
          </a:prstGeom>
        </p:spPr>
        <p:txBody>
          <a:bodyPr wrap="square">
            <a:spAutoFit/>
          </a:bodyPr>
          <a:lstStyle/>
          <a:p>
            <a:r>
              <a:rPr lang="zh-CN" altLang="en-US" sz="2800" b="1" dirty="0">
                <a:solidFill>
                  <a:schemeClr val="bg1"/>
                </a:solidFill>
              </a:rPr>
              <a:t>进程的定义和特征</a:t>
            </a:r>
          </a:p>
        </p:txBody>
      </p:sp>
      <p:sp>
        <p:nvSpPr>
          <p:cNvPr id="29" name="íšḻîḋè"/>
          <p:cNvSpPr/>
          <p:nvPr/>
        </p:nvSpPr>
        <p:spPr>
          <a:xfrm>
            <a:off x="2301558" y="4113347"/>
            <a:ext cx="8573370" cy="847084"/>
          </a:xfrm>
          <a:prstGeom prst="rect">
            <a:avLst/>
          </a:prstGeom>
          <a:noFill/>
          <a:ln>
            <a:noFill/>
          </a:ln>
        </p:spPr>
        <p:txBody>
          <a:bodyPr wrap="square" lIns="91440" tIns="45720" rIns="91440" bIns="45720" anchor="t" anchorCtr="0">
            <a:normAutofit fontScale="92500"/>
          </a:bodyPr>
          <a:lstStyle/>
          <a:p>
            <a:pPr marL="342900" indent="-342900">
              <a:lnSpc>
                <a:spcPct val="120000"/>
              </a:lnSpc>
              <a:buClr>
                <a:srgbClr val="FF0000"/>
              </a:buClr>
              <a:buFont typeface="Wingdings" panose="05000000000000000000" pitchFamily="2" charset="2"/>
              <a:buChar char="Ø"/>
            </a:pPr>
            <a:r>
              <a:rPr lang="zh-CN" altLang="en-US" sz="2200" dirty="0"/>
              <a:t>进程是程序的执行过程，是系统进行资源分配和调度的一个独立单位。</a:t>
            </a:r>
            <a:endParaRPr lang="en-US" altLang="zh-CN" sz="2200" dirty="0"/>
          </a:p>
          <a:p>
            <a:pPr marL="342900" indent="-342900">
              <a:lnSpc>
                <a:spcPct val="120000"/>
              </a:lnSpc>
              <a:buClr>
                <a:srgbClr val="FF0000"/>
              </a:buClr>
              <a:buFont typeface="Wingdings" panose="05000000000000000000" pitchFamily="2" charset="2"/>
              <a:buChar char="Ø"/>
            </a:pPr>
            <a:r>
              <a:rPr lang="zh-CN" altLang="en-US" sz="2200" dirty="0">
                <a:solidFill>
                  <a:srgbClr val="C00000"/>
                </a:solidFill>
              </a:rPr>
              <a:t>进程</a:t>
            </a:r>
            <a:r>
              <a:rPr lang="en-US" altLang="zh-CN" sz="2200" dirty="0">
                <a:solidFill>
                  <a:srgbClr val="C00000"/>
                </a:solidFill>
              </a:rPr>
              <a:t>=</a:t>
            </a:r>
            <a:r>
              <a:rPr lang="zh-CN" altLang="en-US" sz="2200" dirty="0">
                <a:solidFill>
                  <a:srgbClr val="C00000"/>
                </a:solidFill>
              </a:rPr>
              <a:t>程序</a:t>
            </a:r>
            <a:r>
              <a:rPr lang="en-US" altLang="zh-CN" sz="2200" dirty="0">
                <a:solidFill>
                  <a:srgbClr val="C00000"/>
                </a:solidFill>
              </a:rPr>
              <a:t>+</a:t>
            </a:r>
            <a:r>
              <a:rPr lang="zh-CN" altLang="en-US" sz="2200" dirty="0">
                <a:solidFill>
                  <a:srgbClr val="C00000"/>
                </a:solidFill>
              </a:rPr>
              <a:t>数据</a:t>
            </a:r>
            <a:r>
              <a:rPr lang="en-US" altLang="zh-CN" sz="2200" dirty="0">
                <a:solidFill>
                  <a:srgbClr val="C00000"/>
                </a:solidFill>
              </a:rPr>
              <a:t>+PCB</a:t>
            </a:r>
            <a:endParaRPr lang="zh-CN" altLang="en-US" sz="2200" dirty="0">
              <a:solidFill>
                <a:srgbClr val="C00000"/>
              </a:solidFill>
            </a:endParaRPr>
          </a:p>
          <a:p>
            <a:pPr>
              <a:lnSpc>
                <a:spcPct val="120000"/>
              </a:lnSpc>
              <a:buClr>
                <a:srgbClr val="FF0000"/>
              </a:buClr>
            </a:pPr>
            <a:endParaRPr lang="zh-CN" altLang="en-US" sz="2200" dirty="0"/>
          </a:p>
        </p:txBody>
      </p:sp>
      <p:sp>
        <p:nvSpPr>
          <p:cNvPr id="30" name="i$lîďê"/>
          <p:cNvSpPr/>
          <p:nvPr/>
        </p:nvSpPr>
        <p:spPr>
          <a:xfrm>
            <a:off x="2301558" y="3634262"/>
            <a:ext cx="3696051" cy="392877"/>
          </a:xfrm>
          <a:prstGeom prst="rect">
            <a:avLst/>
          </a:prstGeom>
          <a:noFill/>
          <a:ln>
            <a:noFill/>
          </a:ln>
        </p:spPr>
        <p:txBody>
          <a:bodyPr wrap="square" lIns="91440" tIns="45720" rIns="91440" bIns="45720" anchor="ctr" anchorCtr="0">
            <a:noAutofit/>
          </a:bodyPr>
          <a:lstStyle/>
          <a:p>
            <a:r>
              <a:rPr lang="zh-CN" altLang="en-US" sz="2400" dirty="0"/>
              <a:t>进程</a:t>
            </a:r>
            <a:r>
              <a:rPr lang="zh-CN" altLang="en-US" sz="2400" dirty="0">
                <a:solidFill>
                  <a:srgbClr val="0000FF"/>
                </a:solidFill>
              </a:rPr>
              <a:t>定义：</a:t>
            </a:r>
          </a:p>
        </p:txBody>
      </p:sp>
      <p:sp>
        <p:nvSpPr>
          <p:cNvPr id="32" name="î$ļíḋè"/>
          <p:cNvSpPr/>
          <p:nvPr/>
        </p:nvSpPr>
        <p:spPr>
          <a:xfrm>
            <a:off x="2929427" y="5712472"/>
            <a:ext cx="6051786" cy="523971"/>
          </a:xfrm>
          <a:prstGeom prst="rect">
            <a:avLst/>
          </a:prstGeom>
          <a:noFill/>
          <a:ln>
            <a:noFill/>
          </a:ln>
        </p:spPr>
        <p:txBody>
          <a:bodyPr wrap="square" lIns="91440" tIns="45720" rIns="91440" bIns="45720" anchor="t" anchorCtr="0">
            <a:noAutofit/>
          </a:bodyPr>
          <a:lstStyle/>
          <a:p>
            <a:pPr marL="342900" indent="-342900">
              <a:lnSpc>
                <a:spcPct val="120000"/>
              </a:lnSpc>
              <a:buClr>
                <a:srgbClr val="FF0000"/>
              </a:buClr>
              <a:buFont typeface="Wingdings" panose="05000000000000000000" pitchFamily="2" charset="2"/>
              <a:buChar char="Ø"/>
            </a:pPr>
            <a:r>
              <a:rPr lang="zh-CN" altLang="en-US" sz="2200" dirty="0"/>
              <a:t>专门的数据结构，与进程一一对应。</a:t>
            </a:r>
          </a:p>
        </p:txBody>
      </p:sp>
      <p:sp>
        <p:nvSpPr>
          <p:cNvPr id="33" name="ïṧḷïḋè"/>
          <p:cNvSpPr/>
          <p:nvPr/>
        </p:nvSpPr>
        <p:spPr>
          <a:xfrm>
            <a:off x="2929427" y="5199697"/>
            <a:ext cx="5952809" cy="415102"/>
          </a:xfrm>
          <a:prstGeom prst="rect">
            <a:avLst/>
          </a:prstGeom>
          <a:noFill/>
          <a:ln>
            <a:noFill/>
          </a:ln>
        </p:spPr>
        <p:txBody>
          <a:bodyPr wrap="square" lIns="91440" tIns="45720" rIns="91440" bIns="45720" anchor="ctr" anchorCtr="0">
            <a:noAutofit/>
          </a:bodyPr>
          <a:lstStyle/>
          <a:p>
            <a:r>
              <a:rPr lang="zh-CN" altLang="en-US" sz="2400" dirty="0">
                <a:solidFill>
                  <a:srgbClr val="0000FF"/>
                </a:solidFill>
              </a:rPr>
              <a:t>进程控制块</a:t>
            </a:r>
            <a:r>
              <a:rPr lang="en-US" altLang="zh-CN" sz="2400" dirty="0"/>
              <a:t>(process control block, </a:t>
            </a:r>
            <a:r>
              <a:rPr lang="en-US" altLang="zh-CN" sz="2400" dirty="0">
                <a:solidFill>
                  <a:srgbClr val="0000FF"/>
                </a:solidFill>
              </a:rPr>
              <a:t>PCB</a:t>
            </a:r>
            <a:r>
              <a:rPr lang="en-US" altLang="zh-CN" sz="2400" dirty="0"/>
              <a:t>) </a:t>
            </a:r>
          </a:p>
        </p:txBody>
      </p:sp>
      <p:sp>
        <p:nvSpPr>
          <p:cNvPr id="34" name="îs1iďé"/>
          <p:cNvSpPr/>
          <p:nvPr/>
        </p:nvSpPr>
        <p:spPr>
          <a:xfrm>
            <a:off x="1673691" y="1800886"/>
            <a:ext cx="10007447" cy="1733214"/>
          </a:xfrm>
          <a:prstGeom prst="rect">
            <a:avLst/>
          </a:prstGeom>
          <a:noFill/>
          <a:ln>
            <a:noFill/>
          </a:ln>
        </p:spPr>
        <p:txBody>
          <a:bodyPr wrap="square" lIns="91440" tIns="45720" rIns="91440" bIns="45720" anchor="t" anchorCtr="0">
            <a:normAutofit/>
          </a:bodyPr>
          <a:lstStyle/>
          <a:p>
            <a:pPr marL="342900" indent="-342900">
              <a:lnSpc>
                <a:spcPct val="120000"/>
              </a:lnSpc>
              <a:buClr>
                <a:srgbClr val="FF0000"/>
              </a:buClr>
              <a:buFont typeface="Wingdings" panose="05000000000000000000" pitchFamily="2" charset="2"/>
              <a:buChar char="Ø"/>
            </a:pPr>
            <a:r>
              <a:rPr lang="zh-CN" altLang="en-US" sz="2200" dirty="0"/>
              <a:t>进程是程序的一次执行。</a:t>
            </a:r>
          </a:p>
          <a:p>
            <a:pPr marL="342900" indent="-342900">
              <a:lnSpc>
                <a:spcPct val="120000"/>
              </a:lnSpc>
              <a:buClr>
                <a:srgbClr val="FF0000"/>
              </a:buClr>
              <a:buFont typeface="Wingdings" panose="05000000000000000000" pitchFamily="2" charset="2"/>
              <a:buChar char="Ø"/>
            </a:pPr>
            <a:r>
              <a:rPr lang="zh-CN" altLang="en-US" sz="2200" dirty="0"/>
              <a:t>进程是一个程序及其数据在处理机上顺序执行时所发生的活动。</a:t>
            </a:r>
          </a:p>
          <a:p>
            <a:pPr marL="342900" indent="-342900">
              <a:lnSpc>
                <a:spcPct val="120000"/>
              </a:lnSpc>
              <a:buClr>
                <a:srgbClr val="FF0000"/>
              </a:buClr>
              <a:buFont typeface="Wingdings" panose="05000000000000000000" pitchFamily="2" charset="2"/>
              <a:buChar char="Ø"/>
            </a:pPr>
            <a:r>
              <a:rPr lang="zh-CN" altLang="en-US" sz="2200" dirty="0"/>
              <a:t>进程是程序在一个数据集合上运行的过程，它是系统进行资源分配和调度的一个独立单位。</a:t>
            </a:r>
          </a:p>
        </p:txBody>
      </p:sp>
      <p:sp>
        <p:nvSpPr>
          <p:cNvPr id="35" name="íšḻíḑê"/>
          <p:cNvSpPr/>
          <p:nvPr/>
        </p:nvSpPr>
        <p:spPr>
          <a:xfrm>
            <a:off x="1673692" y="1305350"/>
            <a:ext cx="3696051" cy="405747"/>
          </a:xfrm>
          <a:prstGeom prst="rect">
            <a:avLst/>
          </a:prstGeom>
          <a:noFill/>
          <a:ln>
            <a:noFill/>
          </a:ln>
        </p:spPr>
        <p:txBody>
          <a:bodyPr wrap="square" lIns="91440" tIns="45720" rIns="91440" bIns="45720" anchor="ctr" anchorCtr="0">
            <a:noAutofit/>
          </a:bodyPr>
          <a:lstStyle/>
          <a:p>
            <a:r>
              <a:rPr lang="zh-CN" altLang="en-US" sz="2400" dirty="0"/>
              <a:t>几种典型定义</a:t>
            </a:r>
          </a:p>
        </p:txBody>
      </p:sp>
      <p:sp>
        <p:nvSpPr>
          <p:cNvPr id="36" name="îSļiḓè"/>
          <p:cNvSpPr/>
          <p:nvPr/>
        </p:nvSpPr>
        <p:spPr>
          <a:xfrm>
            <a:off x="990189" y="1291788"/>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7" name="íṥḻîḓe"/>
          <p:cNvSpPr/>
          <p:nvPr/>
        </p:nvSpPr>
        <p:spPr>
          <a:xfrm>
            <a:off x="2245923" y="5117095"/>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8" name="îşļiḓè"/>
          <p:cNvSpPr/>
          <p:nvPr/>
        </p:nvSpPr>
        <p:spPr>
          <a:xfrm>
            <a:off x="1618056" y="3623889"/>
            <a:ext cx="627867" cy="627867"/>
          </a:xfrm>
          <a:prstGeom prst="ellipse">
            <a:avLst/>
          </a:prstGeom>
          <a:noFill/>
          <a:ln>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9" name="îṡḷíďe"/>
          <p:cNvSpPr/>
          <p:nvPr/>
        </p:nvSpPr>
        <p:spPr>
          <a:xfrm>
            <a:off x="1180444" y="1487926"/>
            <a:ext cx="261147" cy="247870"/>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41" name="íSlíḋe"/>
          <p:cNvSpPr/>
          <p:nvPr/>
        </p:nvSpPr>
        <p:spPr>
          <a:xfrm>
            <a:off x="1808310" y="3845906"/>
            <a:ext cx="261148" cy="228804"/>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sp>
        <p:nvSpPr>
          <p:cNvPr id="42" name="ïśḷïḓe"/>
          <p:cNvSpPr/>
          <p:nvPr/>
        </p:nvSpPr>
        <p:spPr>
          <a:xfrm>
            <a:off x="2465116" y="5306555"/>
            <a:ext cx="211585" cy="259306"/>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lumMod val="50000"/>
            </a:schemeClr>
          </a:solidFill>
          <a:ln>
            <a:noFill/>
          </a:ln>
          <a:effectLst/>
        </p:spPr>
        <p:txBody>
          <a:bodyPr wrap="square" lIns="91440" tIns="45720" rIns="91440" bIns="45720" anchor="ctr">
            <a:normAutofit fontScale="25000" lnSpcReduction="20000"/>
          </a:bodyPr>
          <a:lstStyle/>
          <a:p>
            <a:pPr algn="ctr"/>
            <a:endParaRPr/>
          </a:p>
        </p:txBody>
      </p:sp>
      <p:pic>
        <p:nvPicPr>
          <p:cNvPr id="2" name="图片 1">
            <a:extLst>
              <a:ext uri="{FF2B5EF4-FFF2-40B4-BE49-F238E27FC236}">
                <a16:creationId xmlns:a16="http://schemas.microsoft.com/office/drawing/2014/main" id="{21C443B1-AA82-2C4C-5593-AB98B17867E0}"/>
              </a:ext>
            </a:extLst>
          </p:cNvPr>
          <p:cNvPicPr>
            <a:picLocks noChangeAspect="1"/>
          </p:cNvPicPr>
          <p:nvPr/>
        </p:nvPicPr>
        <p:blipFill>
          <a:blip r:embed="rId2"/>
          <a:stretch>
            <a:fillRect/>
          </a:stretch>
        </p:blipFill>
        <p:spPr>
          <a:xfrm>
            <a:off x="9180796" y="4504811"/>
            <a:ext cx="1419292" cy="1742861"/>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THINKCELLUNDODONOTDELETE" val="0"/>
  <p:tag name="ISLIDE.THEME" val="074baa65-1bcf-453b-aed6-4412331b316e"/>
</p:tagLst>
</file>

<file path=ppt/tags/tag10.xml><?xml version="1.0" encoding="utf-8"?>
<p:tagLst xmlns:a="http://schemas.openxmlformats.org/drawingml/2006/main" xmlns:r="http://schemas.openxmlformats.org/officeDocument/2006/relationships" xmlns:p="http://schemas.openxmlformats.org/presentationml/2006/main">
  <p:tag name="ISLIDE.DIAGRAM" val="185926"/>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58a06314-7e72-4d48-85a8-7253ed818c17}"/>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58a06314-7e72-4d48-85a8-7253ed818c17}"/>
</p:tagLst>
</file>

<file path=ppt/tags/tag4.xml><?xml version="1.0" encoding="utf-8"?>
<p:tagLst xmlns:a="http://schemas.openxmlformats.org/drawingml/2006/main" xmlns:r="http://schemas.openxmlformats.org/officeDocument/2006/relationships" xmlns:p="http://schemas.openxmlformats.org/presentationml/2006/main">
  <p:tag name="ISLIDE.DIAGRAM" val="217641"/>
</p:tagLst>
</file>

<file path=ppt/tags/tag5.xml><?xml version="1.0" encoding="utf-8"?>
<p:tagLst xmlns:a="http://schemas.openxmlformats.org/drawingml/2006/main" xmlns:r="http://schemas.openxmlformats.org/officeDocument/2006/relationships" xmlns:p="http://schemas.openxmlformats.org/presentationml/2006/main">
  <p:tag name="ISLIDE.DIAGRAM" val="210901"/>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bb816276-8f56-433c-b900-1000d0c0640b}"/>
</p:tagLst>
</file>

<file path=ppt/tags/tag7.xml><?xml version="1.0" encoding="utf-8"?>
<p:tagLst xmlns:a="http://schemas.openxmlformats.org/drawingml/2006/main" xmlns:r="http://schemas.openxmlformats.org/officeDocument/2006/relationships" xmlns:p="http://schemas.openxmlformats.org/presentationml/2006/main">
  <p:tag name="ISLIDE.DIAGRAM" val="217641"/>
</p:tagLst>
</file>

<file path=ppt/tags/tag8.xml><?xml version="1.0" encoding="utf-8"?>
<p:tagLst xmlns:a="http://schemas.openxmlformats.org/drawingml/2006/main" xmlns:r="http://schemas.openxmlformats.org/officeDocument/2006/relationships" xmlns:p="http://schemas.openxmlformats.org/presentationml/2006/main">
  <p:tag name="ISLIDE.DIAGRAM" val="224405"/>
</p:tagLst>
</file>

<file path=ppt/tags/tag9.xml><?xml version="1.0" encoding="utf-8"?>
<p:tagLst xmlns:a="http://schemas.openxmlformats.org/drawingml/2006/main" xmlns:r="http://schemas.openxmlformats.org/officeDocument/2006/relationships" xmlns:p="http://schemas.openxmlformats.org/presentationml/2006/main">
  <p:tag name="ISLIDE.DIAGRAM" val="272399"/>
</p:tagLst>
</file>

<file path=ppt/theme/theme1.xml><?xml version="1.0" encoding="utf-8"?>
<a:theme xmlns:a="http://schemas.openxmlformats.org/drawingml/2006/main" name="主题5">
  <a:themeElements>
    <a:clrScheme name="自定义 15">
      <a:dk1>
        <a:srgbClr val="000000"/>
      </a:dk1>
      <a:lt1>
        <a:srgbClr val="FFFFFF"/>
      </a:lt1>
      <a:dk2>
        <a:srgbClr val="768394"/>
      </a:dk2>
      <a:lt2>
        <a:srgbClr val="F0F0F0"/>
      </a:lt2>
      <a:accent1>
        <a:srgbClr val="07416B"/>
      </a:accent1>
      <a:accent2>
        <a:srgbClr val="FFC000"/>
      </a:accent2>
      <a:accent3>
        <a:srgbClr val="00002E"/>
      </a:accent3>
      <a:accent4>
        <a:srgbClr val="031684"/>
      </a:accent4>
      <a:accent5>
        <a:srgbClr val="969696"/>
      </a:accent5>
      <a:accent6>
        <a:srgbClr val="B2B2B2"/>
      </a:accent6>
      <a:hlink>
        <a:srgbClr val="4472C4"/>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1824</TotalTime>
  <Words>3806</Words>
  <Application>Microsoft Office PowerPoint</Application>
  <PresentationFormat>宽屏</PresentationFormat>
  <Paragraphs>676</Paragraphs>
  <Slides>58</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58</vt:i4>
      </vt:variant>
    </vt:vector>
  </HeadingPairs>
  <TitlesOfParts>
    <vt:vector size="66" baseType="lpstr">
      <vt:lpstr>Monotype Sorts</vt:lpstr>
      <vt:lpstr>Arial</vt:lpstr>
      <vt:lpstr>Calibri</vt:lpstr>
      <vt:lpstr>Times New Roman</vt:lpstr>
      <vt:lpstr>Wingdings</vt:lpstr>
      <vt:lpstr>Wingdings 2</vt:lpstr>
      <vt:lpstr>主题5</vt:lpstr>
      <vt:lpstr>位图图像</vt:lpstr>
      <vt:lpstr>第2章 进程的描述与控制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学 习 进 步 ！</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玮 玮 李</cp:lastModifiedBy>
  <cp:revision>144</cp:revision>
  <cp:lastPrinted>2019-04-18T16:00:00Z</cp:lastPrinted>
  <dcterms:created xsi:type="dcterms:W3CDTF">2019-04-18T16:00:00Z</dcterms:created>
  <dcterms:modified xsi:type="dcterms:W3CDTF">2025-03-03T11:20:37Z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ICV">
    <vt:lpwstr>66716C171DE94365A815BDE38ED26E16</vt:lpwstr>
  </property>
  <property fmtid="{D5CDD505-2E9C-101B-9397-08002B2CF9AE}" pid="4" name="KSOProductBuildVer">
    <vt:lpwstr>2052-11.1.0.10356</vt:lpwstr>
  </property>
</Properties>
</file>

<file path=docProps/thumbnail.jpeg>
</file>